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80" r:id="rId5"/>
    <p:sldId id="279" r:id="rId6"/>
    <p:sldId id="281" r:id="rId7"/>
    <p:sldId id="270" r:id="rId8"/>
    <p:sldId id="277" r:id="rId9"/>
    <p:sldId id="278" r:id="rId10"/>
    <p:sldId id="261" r:id="rId11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EE427BC-A8C7-4793-A564-0C0E9B51A99B}">
          <p14:sldIdLst>
            <p14:sldId id="256"/>
            <p14:sldId id="257"/>
            <p14:sldId id="259"/>
            <p14:sldId id="280"/>
            <p14:sldId id="279"/>
            <p14:sldId id="281"/>
          </p14:sldIdLst>
        </p14:section>
        <p14:section name="未命名的章節" id="{2FF30EF7-CFA9-4BA7-B4AC-7CC85611FE0E}">
          <p14:sldIdLst>
            <p14:sldId id="270"/>
            <p14:sldId id="277"/>
            <p14:sldId id="27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E65"/>
    <a:srgbClr val="3D6365"/>
    <a:srgbClr val="77665B"/>
    <a:srgbClr val="76F9FF"/>
    <a:srgbClr val="4BFF4F"/>
    <a:srgbClr val="FFFC79"/>
    <a:srgbClr val="D5E7DC"/>
    <a:srgbClr val="5E8477"/>
    <a:srgbClr val="EFE8E1"/>
    <a:srgbClr val="9DB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22" autoAdjust="0"/>
  </p:normalViewPr>
  <p:slideViewPr>
    <p:cSldViewPr>
      <p:cViewPr varScale="1">
        <p:scale>
          <a:sx n="66" d="100"/>
          <a:sy n="66" d="100"/>
        </p:scale>
        <p:origin x="8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704E7D8-057C-38A9-A7E1-196EC2D7B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065" cy="497333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08CFC4-18C2-5A03-B176-D75CCE37FA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092" y="2"/>
            <a:ext cx="2946065" cy="497333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r">
              <a:defRPr sz="1100"/>
            </a:lvl1pPr>
          </a:lstStyle>
          <a:p>
            <a:fld id="{07981A8D-D170-4582-B37F-312D9CD2A2C8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EEF2E2-44FD-F11E-CE5E-B603AFBFFF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306"/>
            <a:ext cx="2946065" cy="497333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6D06C5-5158-AF6B-B4F5-86E4F29D11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092" y="9429306"/>
            <a:ext cx="2946065" cy="497333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r">
              <a:defRPr sz="1100"/>
            </a:lvl1pPr>
          </a:lstStyle>
          <a:p>
            <a:fld id="{EAFA3592-2D72-4363-A5C7-3C027A576D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9894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5" rIns="95548" bIns="47775" rtlCol="0"/>
          <a:lstStyle>
            <a:lvl1pPr algn="r">
              <a:defRPr sz="1300"/>
            </a:lvl1pPr>
          </a:lstStyle>
          <a:p>
            <a:fld id="{5C449CD3-995C-4717-AE11-662CD078E848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5" rIns="95548" bIns="477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8" tIns="47775" rIns="95548" bIns="4777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5" rIns="95548" bIns="47775" rtlCol="0" anchor="b"/>
          <a:lstStyle>
            <a:lvl1pPr algn="r">
              <a:defRPr sz="1300"/>
            </a:lvl1pPr>
          </a:lstStyle>
          <a:p>
            <a:fld id="{80112FAF-917A-4E3A-82B0-9F0B4CE7B3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105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7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4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9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B79B-6B52-45E9-A903-85E3D104C953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CC0F-CF0A-492F-85CE-15DFF85B8FF1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21AA-D9B5-407C-85F2-B1DBD173DB45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56CD-699B-43BF-99FE-3D5EA1FB9517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4CDC-95D4-4E0F-8846-89FEFE2AF425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67E5-8458-4323-8536-110A0D548EA7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122-A8BE-4BFF-A6C9-CEC383DB2756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83F-72B8-4816-BE4F-FE8E7052A77A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D64-B522-456C-B327-7374D86CE9BF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B5A8-0B44-4B63-9512-BBCB322F4ADB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23E-C2CD-4548-93E7-8D5C6DA2307E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F2B0-5451-4828-9FCE-A97F1D9BF3F8}" type="datetime1">
              <a:rPr lang="en-US" altLang="zh-TW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sv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svg"/><Relationship Id="rId34" Type="http://schemas.openxmlformats.org/officeDocument/2006/relationships/image" Target="../media/image44.pn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38" Type="http://schemas.openxmlformats.org/officeDocument/2006/relationships/image" Target="../media/image48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32" Type="http://schemas.openxmlformats.org/officeDocument/2006/relationships/image" Target="../media/image42.svg"/><Relationship Id="rId37" Type="http://schemas.openxmlformats.org/officeDocument/2006/relationships/image" Target="../media/image47.png"/><Relationship Id="rId5" Type="http://schemas.openxmlformats.org/officeDocument/2006/relationships/image" Target="../media/image17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36" Type="http://schemas.openxmlformats.org/officeDocument/2006/relationships/image" Target="../media/image46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5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svg"/><Relationship Id="rId35" Type="http://schemas.openxmlformats.org/officeDocument/2006/relationships/image" Target="../media/image45.svg"/><Relationship Id="rId8" Type="http://schemas.openxmlformats.org/officeDocument/2006/relationships/image" Target="../media/image4.png"/><Relationship Id="rId3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1.jpeg"/><Relationship Id="rId3" Type="http://schemas.openxmlformats.org/officeDocument/2006/relationships/image" Target="../media/image5.svg"/><Relationship Id="rId21" Type="http://schemas.openxmlformats.org/officeDocument/2006/relationships/image" Target="../media/image64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48.svg"/><Relationship Id="rId2" Type="http://schemas.openxmlformats.org/officeDocument/2006/relationships/image" Target="../media/image4.png"/><Relationship Id="rId16" Type="http://schemas.openxmlformats.org/officeDocument/2006/relationships/image" Target="../media/image47.png"/><Relationship Id="rId20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7.jpeg"/><Relationship Id="rId5" Type="http://schemas.openxmlformats.org/officeDocument/2006/relationships/image" Target="../media/image50.png"/><Relationship Id="rId15" Type="http://schemas.openxmlformats.org/officeDocument/2006/relationships/image" Target="../media/image60.svg"/><Relationship Id="rId23" Type="http://schemas.openxmlformats.org/officeDocument/2006/relationships/image" Target="../media/image66.jpeg"/><Relationship Id="rId10" Type="http://schemas.openxmlformats.org/officeDocument/2006/relationships/image" Target="../media/image55.png"/><Relationship Id="rId19" Type="http://schemas.openxmlformats.org/officeDocument/2006/relationships/image" Target="../media/image62.jpe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10" Type="http://schemas.openxmlformats.org/officeDocument/2006/relationships/image" Target="../media/image48.svg"/><Relationship Id="rId4" Type="http://schemas.openxmlformats.org/officeDocument/2006/relationships/image" Target="../media/image68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444"/>
            <a:ext cx="18288000" cy="10319887"/>
          </a:xfrm>
          <a:custGeom>
            <a:avLst/>
            <a:gdLst/>
            <a:ahLst/>
            <a:cxnLst/>
            <a:rect l="l" t="t" r="r" b="b"/>
            <a:pathLst>
              <a:path w="18288000" h="10319887">
                <a:moveTo>
                  <a:pt x="0" y="0"/>
                </a:moveTo>
                <a:lnTo>
                  <a:pt x="18288000" y="0"/>
                </a:lnTo>
                <a:lnTo>
                  <a:pt x="18288000" y="10319888"/>
                </a:lnTo>
                <a:lnTo>
                  <a:pt x="0" y="10319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" r="-48"/>
            </a:stretch>
          </a:blipFill>
        </p:spPr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0FF4DC-AA86-D2BD-6B6D-D746849D5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6896100"/>
            <a:ext cx="2101640" cy="547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47189" y="-916902"/>
            <a:ext cx="7010324" cy="7010324"/>
          </a:xfrm>
          <a:custGeom>
            <a:avLst/>
            <a:gdLst/>
            <a:ahLst/>
            <a:cxnLst/>
            <a:rect l="l" t="t" r="r" b="b"/>
            <a:pathLst>
              <a:path w="7010324" h="7010324">
                <a:moveTo>
                  <a:pt x="0" y="0"/>
                </a:moveTo>
                <a:lnTo>
                  <a:pt x="7010324" y="0"/>
                </a:lnTo>
                <a:lnTo>
                  <a:pt x="7010324" y="7010323"/>
                </a:lnTo>
                <a:lnTo>
                  <a:pt x="0" y="701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43500"/>
            <a:ext cx="6491342" cy="5103818"/>
          </a:xfrm>
          <a:custGeom>
            <a:avLst/>
            <a:gdLst/>
            <a:ahLst/>
            <a:cxnLst/>
            <a:rect l="l" t="t" r="r" b="b"/>
            <a:pathLst>
              <a:path w="6491342" h="5103818">
                <a:moveTo>
                  <a:pt x="0" y="0"/>
                </a:moveTo>
                <a:lnTo>
                  <a:pt x="6491342" y="0"/>
                </a:lnTo>
                <a:lnTo>
                  <a:pt x="6491342" y="5103818"/>
                </a:lnTo>
                <a:lnTo>
                  <a:pt x="0" y="5103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96000" y="1802239"/>
            <a:ext cx="12809604" cy="5160874"/>
            <a:chOff x="0" y="0"/>
            <a:chExt cx="3173032" cy="12502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73032" cy="1250257"/>
            </a:xfrm>
            <a:custGeom>
              <a:avLst/>
              <a:gdLst/>
              <a:ahLst/>
              <a:cxnLst/>
              <a:rect l="l" t="t" r="r" b="b"/>
              <a:pathLst>
                <a:path w="3173032" h="1250257">
                  <a:moveTo>
                    <a:pt x="0" y="0"/>
                  </a:moveTo>
                  <a:lnTo>
                    <a:pt x="3173032" y="0"/>
                  </a:lnTo>
                  <a:lnTo>
                    <a:pt x="3173032" y="1250257"/>
                  </a:lnTo>
                  <a:lnTo>
                    <a:pt x="0" y="1250257"/>
                  </a:lnTo>
                  <a:close/>
                </a:path>
              </a:pathLst>
            </a:custGeom>
            <a:solidFill>
              <a:srgbClr val="3D636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73032" cy="128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8AC0D48-64EC-5641-F26C-2E9CBFA68A01}"/>
              </a:ext>
            </a:extLst>
          </p:cNvPr>
          <p:cNvGrpSpPr/>
          <p:nvPr/>
        </p:nvGrpSpPr>
        <p:grpSpPr>
          <a:xfrm>
            <a:off x="-535902" y="-383502"/>
            <a:ext cx="9794202" cy="9794202"/>
            <a:chOff x="-535902" y="-535902"/>
            <a:chExt cx="11358804" cy="1135880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35902" y="-535902"/>
              <a:ext cx="11358804" cy="11358804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1804286" y="1804286"/>
              <a:ext cx="6678427" cy="667842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5E7DC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9525"/>
                <a:ext cx="6604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400"/>
                  </a:lnSpc>
                </a:pPr>
                <a:r>
                  <a:rPr lang="en-US" sz="6000" b="1" dirty="0" err="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願景</a:t>
                </a:r>
                <a:endParaRPr lang="en-US" sz="6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xboroughCF Bold"/>
                  <a:sym typeface="RoxboroughCF Bold"/>
                </a:endParaRPr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9067800" y="2455054"/>
            <a:ext cx="8482711" cy="3833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期望透過制度優化，讓地主、團體、關心環境的公民與企業，都能參與增加森林綠覆。</a:t>
            </a: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我們將持續結合自然碳匯、在地經濟與生態保育三大面向，打造氣候韌性與社會共榮的永續林業與價值服務體系。</a:t>
            </a:r>
          </a:p>
        </p:txBody>
      </p:sp>
      <p:sp>
        <p:nvSpPr>
          <p:cNvPr id="12" name="Freeform 12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AF82A0A-BF5C-E67A-83FA-67843C3C0716}"/>
              </a:ext>
            </a:extLst>
          </p:cNvPr>
          <p:cNvGrpSpPr/>
          <p:nvPr/>
        </p:nvGrpSpPr>
        <p:grpSpPr>
          <a:xfrm>
            <a:off x="6732654" y="7506974"/>
            <a:ext cx="11326746" cy="2075097"/>
            <a:chOff x="3131380" y="6894886"/>
            <a:chExt cx="12900710" cy="2075097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4C4AA9B2-32A3-EE85-5F0A-AA67B11B2E75}"/>
                </a:ext>
              </a:extLst>
            </p:cNvPr>
            <p:cNvSpPr txBox="1"/>
            <p:nvPr/>
          </p:nvSpPr>
          <p:spPr>
            <a:xfrm>
              <a:off x="3131380" y="7397401"/>
              <a:ext cx="12900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AutoNum type="arabicPlain"/>
              </a:pPr>
              <a:r>
                <a:rPr lang="en-US" altLang="zh-TW" sz="2400" b="1" spc="450" dirty="0">
                  <a:solidFill>
                    <a:srgbClr val="345236"/>
                  </a:solidFill>
                  <a:latin typeface="微軟正黑體" pitchFamily="34" charset="-120"/>
                  <a:ea typeface="微軟正黑體" pitchFamily="34" charset="-120"/>
                </a:rPr>
                <a:t>                6                          20        </a:t>
              </a:r>
              <a:r>
                <a:rPr lang="zh-TW" altLang="en-US" sz="2400" b="1" spc="450" dirty="0">
                  <a:solidFill>
                    <a:srgbClr val="345236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2400" b="1" spc="450" dirty="0">
                  <a:solidFill>
                    <a:srgbClr val="345236"/>
                  </a:solidFill>
                  <a:latin typeface="微軟正黑體" pitchFamily="34" charset="-120"/>
                  <a:ea typeface="微軟正黑體" pitchFamily="34" charset="-120"/>
                </a:rPr>
                <a:t>                    ∞</a:t>
              </a:r>
              <a:endParaRPr lang="zh-TW" altLang="en-US" sz="2400" b="1" dirty="0">
                <a:solidFill>
                  <a:srgbClr val="345236"/>
                </a:solidFill>
              </a:endParaRPr>
            </a:p>
            <a:p>
              <a:r>
                <a:rPr lang="en-US" altLang="zh-TW" sz="2400" b="1" spc="450" dirty="0">
                  <a:solidFill>
                    <a:srgbClr val="345236"/>
                  </a:solidFill>
                  <a:latin typeface="微軟正黑體" pitchFamily="34" charset="-120"/>
                  <a:ea typeface="微軟正黑體" pitchFamily="34" charset="-120"/>
                </a:rPr>
                <a:t>            </a:t>
              </a:r>
              <a:endParaRPr lang="zh-TW" altLang="en-US" sz="2400" b="1" dirty="0">
                <a:solidFill>
                  <a:srgbClr val="345236"/>
                </a:solidFill>
              </a:endParaRP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5A624FDE-4D79-35E6-C50F-EEDD87F38D36}"/>
                </a:ext>
              </a:extLst>
            </p:cNvPr>
            <p:cNvCxnSpPr>
              <a:cxnSpLocks/>
            </p:cNvCxnSpPr>
            <p:nvPr/>
          </p:nvCxnSpPr>
          <p:spPr>
            <a:xfrm>
              <a:off x="3200172" y="7872672"/>
              <a:ext cx="12474531" cy="0"/>
            </a:xfrm>
            <a:prstGeom prst="line">
              <a:avLst/>
            </a:prstGeom>
            <a:ln w="38100">
              <a:solidFill>
                <a:srgbClr val="345236"/>
              </a:solidFill>
              <a:prstDash val="sysDot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圓角矩形 75">
              <a:extLst>
                <a:ext uri="{FF2B5EF4-FFF2-40B4-BE49-F238E27FC236}">
                  <a16:creationId xmlns:a16="http://schemas.microsoft.com/office/drawing/2014/main" id="{08B6DE73-F150-65B6-DD32-29587F94D33D}"/>
                </a:ext>
              </a:extLst>
            </p:cNvPr>
            <p:cNvSpPr/>
            <p:nvPr/>
          </p:nvSpPr>
          <p:spPr>
            <a:xfrm>
              <a:off x="12612427" y="6894886"/>
              <a:ext cx="1080760" cy="71410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長期</a:t>
              </a:r>
              <a:endParaRPr lang="zh-TW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圓角矩形 80">
              <a:extLst>
                <a:ext uri="{FF2B5EF4-FFF2-40B4-BE49-F238E27FC236}">
                  <a16:creationId xmlns:a16="http://schemas.microsoft.com/office/drawing/2014/main" id="{16449FD8-37D3-3614-A37A-9CA49A55EDFD}"/>
                </a:ext>
              </a:extLst>
            </p:cNvPr>
            <p:cNvSpPr/>
            <p:nvPr/>
          </p:nvSpPr>
          <p:spPr>
            <a:xfrm>
              <a:off x="4042756" y="6894886"/>
              <a:ext cx="1080760" cy="71410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前期</a:t>
              </a:r>
              <a:endParaRPr lang="zh-TW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圓角矩形 81">
              <a:extLst>
                <a:ext uri="{FF2B5EF4-FFF2-40B4-BE49-F238E27FC236}">
                  <a16:creationId xmlns:a16="http://schemas.microsoft.com/office/drawing/2014/main" id="{830AF54E-EF6A-714F-1F08-99F65D732233}"/>
                </a:ext>
              </a:extLst>
            </p:cNvPr>
            <p:cNvSpPr/>
            <p:nvPr/>
          </p:nvSpPr>
          <p:spPr>
            <a:xfrm>
              <a:off x="7603992" y="6894886"/>
              <a:ext cx="1080760" cy="71410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中期</a:t>
              </a:r>
              <a:endParaRPr lang="zh-TW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: 圓角 30">
              <a:extLst>
                <a:ext uri="{FF2B5EF4-FFF2-40B4-BE49-F238E27FC236}">
                  <a16:creationId xmlns:a16="http://schemas.microsoft.com/office/drawing/2014/main" id="{10233DB4-C684-333A-06BC-A2EA01534CBF}"/>
                </a:ext>
              </a:extLst>
            </p:cNvPr>
            <p:cNvSpPr/>
            <p:nvPr/>
          </p:nvSpPr>
          <p:spPr>
            <a:xfrm>
              <a:off x="3640538" y="8252264"/>
              <a:ext cx="1885193" cy="717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細心照顧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打好基礎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: 圓角 30">
              <a:extLst>
                <a:ext uri="{FF2B5EF4-FFF2-40B4-BE49-F238E27FC236}">
                  <a16:creationId xmlns:a16="http://schemas.microsoft.com/office/drawing/2014/main" id="{976B985B-6485-6E7F-EF7C-B7BD271D7714}"/>
                </a:ext>
              </a:extLst>
            </p:cNvPr>
            <p:cNvSpPr/>
            <p:nvPr/>
          </p:nvSpPr>
          <p:spPr>
            <a:xfrm>
              <a:off x="7198121" y="8252264"/>
              <a:ext cx="1885193" cy="717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多元輔導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用心雕琢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: 圓角 30">
              <a:extLst>
                <a:ext uri="{FF2B5EF4-FFF2-40B4-BE49-F238E27FC236}">
                  <a16:creationId xmlns:a16="http://schemas.microsoft.com/office/drawing/2014/main" id="{440013E9-0222-75DF-945C-083088FF8A13}"/>
                </a:ext>
              </a:extLst>
            </p:cNvPr>
            <p:cNvSpPr/>
            <p:nvPr/>
          </p:nvSpPr>
          <p:spPr>
            <a:xfrm>
              <a:off x="11809516" y="8252264"/>
              <a:ext cx="2670899" cy="717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永續林業經營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3450"/>
                </a:lnSpc>
                <a:spcAft>
                  <a:spcPts val="900"/>
                </a:spcAft>
              </a:pPr>
              <a:r>
                <a:rPr lang="zh-TW" altLang="en-US" sz="2800" b="1" dirty="0">
                  <a:solidFill>
                    <a:srgbClr val="3452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達成目標</a:t>
              </a:r>
              <a:endParaRPr lang="en-US" altLang="zh-TW" sz="2800" b="1" dirty="0">
                <a:solidFill>
                  <a:srgbClr val="3452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投影片編號版面配置區 1">
            <a:extLst>
              <a:ext uri="{FF2B5EF4-FFF2-40B4-BE49-F238E27FC236}">
                <a16:creationId xmlns:a16="http://schemas.microsoft.com/office/drawing/2014/main" id="{41A0B7E0-58AD-4BF6-D449-4E0BDD84DD90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/>
              <a:pPr/>
              <a:t>10</a:t>
            </a:fld>
            <a:endParaRPr lang="zh-TW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10123" y="4392436"/>
            <a:ext cx="16959528" cy="6466060"/>
            <a:chOff x="41421" y="-66675"/>
            <a:chExt cx="1248521" cy="612325"/>
          </a:xfrm>
        </p:grpSpPr>
        <p:sp>
          <p:nvSpPr>
            <p:cNvPr id="3" name="Freeform 3"/>
            <p:cNvSpPr/>
            <p:nvPr/>
          </p:nvSpPr>
          <p:spPr>
            <a:xfrm>
              <a:off x="41421" y="12054"/>
              <a:ext cx="1248521" cy="533596"/>
            </a:xfrm>
            <a:custGeom>
              <a:avLst/>
              <a:gdLst/>
              <a:ahLst/>
              <a:cxnLst/>
              <a:rect l="l" t="t" r="r" b="b"/>
              <a:pathLst>
                <a:path w="1248521" h="405309">
                  <a:moveTo>
                    <a:pt x="1036517" y="0"/>
                  </a:moveTo>
                  <a:lnTo>
                    <a:pt x="8804" y="0"/>
                  </a:lnTo>
                  <a:cubicBezTo>
                    <a:pt x="5894" y="0"/>
                    <a:pt x="3193" y="1507"/>
                    <a:pt x="1665" y="3983"/>
                  </a:cubicBezTo>
                  <a:cubicBezTo>
                    <a:pt x="137" y="6458"/>
                    <a:pt x="0" y="9549"/>
                    <a:pt x="1304" y="12149"/>
                  </a:cubicBezTo>
                  <a:lnTo>
                    <a:pt x="192322" y="393160"/>
                  </a:lnTo>
                  <a:cubicBezTo>
                    <a:pt x="196056" y="400607"/>
                    <a:pt x="203673" y="405309"/>
                    <a:pt x="212004" y="405309"/>
                  </a:cubicBezTo>
                  <a:lnTo>
                    <a:pt x="1239717" y="405309"/>
                  </a:lnTo>
                  <a:cubicBezTo>
                    <a:pt x="1242626" y="405309"/>
                    <a:pt x="1245328" y="403802"/>
                    <a:pt x="1246856" y="401326"/>
                  </a:cubicBezTo>
                  <a:cubicBezTo>
                    <a:pt x="1248384" y="398851"/>
                    <a:pt x="1248521" y="395761"/>
                    <a:pt x="1247217" y="393160"/>
                  </a:cubicBezTo>
                  <a:lnTo>
                    <a:pt x="1056199" y="12149"/>
                  </a:lnTo>
                  <a:cubicBezTo>
                    <a:pt x="1052465" y="4702"/>
                    <a:pt x="1044848" y="0"/>
                    <a:pt x="1036517" y="0"/>
                  </a:cubicBezTo>
                  <a:close/>
                </a:path>
              </a:pathLst>
            </a:custGeom>
            <a:solidFill>
              <a:srgbClr val="9DB7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1054895" cy="47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29999" y="-3234257"/>
            <a:ext cx="11945087" cy="12492557"/>
            <a:chOff x="0" y="0"/>
            <a:chExt cx="759608" cy="794422"/>
          </a:xfrm>
        </p:grpSpPr>
        <p:sp>
          <p:nvSpPr>
            <p:cNvPr id="6" name="Freeform 6"/>
            <p:cNvSpPr/>
            <p:nvPr/>
          </p:nvSpPr>
          <p:spPr>
            <a:xfrm>
              <a:off x="3294" y="0"/>
              <a:ext cx="753019" cy="794422"/>
            </a:xfrm>
            <a:custGeom>
              <a:avLst/>
              <a:gdLst/>
              <a:ahLst/>
              <a:cxnLst/>
              <a:rect l="l" t="t" r="r" b="b"/>
              <a:pathLst>
                <a:path w="753019" h="794422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3D636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70680" y="-2722500"/>
            <a:ext cx="9825247" cy="11469044"/>
            <a:chOff x="0" y="0"/>
            <a:chExt cx="680562" cy="794422"/>
          </a:xfrm>
        </p:grpSpPr>
        <p:sp>
          <p:nvSpPr>
            <p:cNvPr id="9" name="Freeform 9"/>
            <p:cNvSpPr/>
            <p:nvPr/>
          </p:nvSpPr>
          <p:spPr>
            <a:xfrm>
              <a:off x="5340" y="0"/>
              <a:ext cx="669881" cy="794422"/>
            </a:xfrm>
            <a:custGeom>
              <a:avLst/>
              <a:gdLst/>
              <a:ahLst/>
              <a:cxnLst/>
              <a:rect l="l" t="t" r="r" b="b"/>
              <a:pathLst>
                <a:path w="669881" h="794422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9DB7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6200000">
            <a:off x="11631938" y="-1659945"/>
            <a:ext cx="10672253" cy="9343919"/>
            <a:chOff x="-45277" y="49439"/>
            <a:chExt cx="794422" cy="695543"/>
          </a:xfrm>
        </p:grpSpPr>
        <p:sp>
          <p:nvSpPr>
            <p:cNvPr id="12" name="Freeform 12"/>
            <p:cNvSpPr/>
            <p:nvPr/>
          </p:nvSpPr>
          <p:spPr>
            <a:xfrm rot="5400000">
              <a:off x="4162" y="0"/>
              <a:ext cx="695543" cy="794422"/>
            </a:xfrm>
            <a:custGeom>
              <a:avLst/>
              <a:gdLst/>
              <a:ahLst/>
              <a:cxnLst/>
              <a:rect l="l" t="t" r="r" b="b"/>
              <a:pathLst>
                <a:path w="695543" h="794422">
                  <a:moveTo>
                    <a:pt x="688518" y="419078"/>
                  </a:moveTo>
                  <a:lnTo>
                    <a:pt x="507691" y="772555"/>
                  </a:lnTo>
                  <a:cubicBezTo>
                    <a:pt x="500825" y="785977"/>
                    <a:pt x="487019" y="794422"/>
                    <a:pt x="471942" y="794422"/>
                  </a:cubicBezTo>
                  <a:lnTo>
                    <a:pt x="223601" y="794422"/>
                  </a:lnTo>
                  <a:cubicBezTo>
                    <a:pt x="208524" y="794422"/>
                    <a:pt x="194718" y="785977"/>
                    <a:pt x="187851" y="772555"/>
                  </a:cubicBezTo>
                  <a:lnTo>
                    <a:pt x="7025" y="419078"/>
                  </a:lnTo>
                  <a:cubicBezTo>
                    <a:pt x="0" y="405347"/>
                    <a:pt x="0" y="389076"/>
                    <a:pt x="7025" y="375344"/>
                  </a:cubicBezTo>
                  <a:lnTo>
                    <a:pt x="187851" y="21867"/>
                  </a:lnTo>
                  <a:cubicBezTo>
                    <a:pt x="194718" y="8445"/>
                    <a:pt x="208524" y="0"/>
                    <a:pt x="223601" y="0"/>
                  </a:cubicBezTo>
                  <a:lnTo>
                    <a:pt x="471942" y="0"/>
                  </a:lnTo>
                  <a:cubicBezTo>
                    <a:pt x="487019" y="0"/>
                    <a:pt x="500825" y="8445"/>
                    <a:pt x="507691" y="21867"/>
                  </a:cubicBezTo>
                  <a:lnTo>
                    <a:pt x="688518" y="375344"/>
                  </a:lnTo>
                  <a:cubicBezTo>
                    <a:pt x="695543" y="389076"/>
                    <a:pt x="695543" y="405347"/>
                    <a:pt x="688518" y="419078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TW" altLang="en-US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9DB79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10800000">
            <a:off x="-435741" y="9972675"/>
            <a:ext cx="17403799" cy="2759967"/>
          </a:xfrm>
          <a:custGeom>
            <a:avLst/>
            <a:gdLst/>
            <a:ahLst/>
            <a:cxnLst/>
            <a:rect l="l" t="t" r="r" b="b"/>
            <a:pathLst>
              <a:path w="17403799" h="2759967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solidFill>
            <a:srgbClr val="3D6365"/>
          </a:solidFill>
        </p:spPr>
      </p:sp>
      <p:sp>
        <p:nvSpPr>
          <p:cNvPr id="17" name="TextBox 17"/>
          <p:cNvSpPr txBox="1"/>
          <p:nvPr/>
        </p:nvSpPr>
        <p:spPr>
          <a:xfrm>
            <a:off x="1481655" y="2887371"/>
            <a:ext cx="8316903" cy="1875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76"/>
              </a:lnSpc>
            </a:pPr>
            <a:r>
              <a:rPr 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自民國</a:t>
            </a:r>
            <a:r>
              <a:rPr lang="en-US" sz="3800" b="1" dirty="0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97</a:t>
            </a:r>
            <a:r>
              <a:rPr 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年推動，延續全民造林運動實施計畫的精神，透過獎勵金制度，鼓勵民眾於</a:t>
            </a:r>
            <a:r>
              <a:rPr lang="en-US" sz="3800" b="1" dirty="0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山坡地造林</a:t>
            </a:r>
            <a:r>
              <a:rPr 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。</a:t>
            </a:r>
          </a:p>
        </p:txBody>
      </p:sp>
      <p:sp>
        <p:nvSpPr>
          <p:cNvPr id="18" name="Freeform 18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4092758" y="1781147"/>
            <a:ext cx="7315200" cy="657275"/>
            <a:chOff x="0" y="0"/>
            <a:chExt cx="10948816" cy="95919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507875"/>
              <a:ext cx="2662320" cy="451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6"/>
                </a:lnSpc>
              </a:pPr>
              <a:r>
                <a:rPr lang="en-US" sz="2047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97訂定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556000" y="507875"/>
              <a:ext cx="2662320" cy="451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6"/>
                </a:lnSpc>
              </a:pPr>
              <a:r>
                <a:rPr lang="en-US" sz="2047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103修正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111999" y="507875"/>
              <a:ext cx="2662320" cy="451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6"/>
                </a:lnSpc>
              </a:pPr>
              <a:r>
                <a:rPr lang="en-US" sz="2047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114修正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924760" y="203200"/>
              <a:ext cx="10024056" cy="0"/>
            </a:xfrm>
            <a:prstGeom prst="line">
              <a:avLst/>
            </a:prstGeom>
            <a:ln w="114300" cap="flat">
              <a:solidFill>
                <a:srgbClr val="F8F0DB"/>
              </a:solidFill>
              <a:prstDash val="solid"/>
              <a:headEnd type="none" w="sm" len="sm"/>
              <a:tailEnd type="triangle" w="lg" len="med"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924760" y="0"/>
              <a:ext cx="406400" cy="40640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D6C6E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480760" y="0"/>
              <a:ext cx="406400" cy="406400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D6C6E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8036760" y="0"/>
              <a:ext cx="406400" cy="40640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D6C6E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418883" y="1562100"/>
            <a:ext cx="6069968" cy="886342"/>
            <a:chOff x="0" y="19051"/>
            <a:chExt cx="8093291" cy="1181789"/>
          </a:xfrm>
        </p:grpSpPr>
        <p:sp>
          <p:nvSpPr>
            <p:cNvPr id="34" name="Freeform 34"/>
            <p:cNvSpPr/>
            <p:nvPr/>
          </p:nvSpPr>
          <p:spPr>
            <a:xfrm>
              <a:off x="0" y="111494"/>
              <a:ext cx="1281584" cy="1089346"/>
            </a:xfrm>
            <a:custGeom>
              <a:avLst/>
              <a:gdLst/>
              <a:ahLst/>
              <a:cxnLst/>
              <a:rect l="l" t="t" r="r" b="b"/>
              <a:pathLst>
                <a:path w="1281584" h="1089346">
                  <a:moveTo>
                    <a:pt x="0" y="0"/>
                  </a:moveTo>
                  <a:lnTo>
                    <a:pt x="1281584" y="0"/>
                  </a:lnTo>
                  <a:lnTo>
                    <a:pt x="1281584" y="1089346"/>
                  </a:lnTo>
                  <a:lnTo>
                    <a:pt x="0" y="1089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1396157" y="19051"/>
              <a:ext cx="6697134" cy="1118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74"/>
                </a:lnSpc>
              </a:pPr>
              <a:r>
                <a:rPr lang="zh-TW" altLang="en-US" sz="4000" b="1" dirty="0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xboroughCF Bold"/>
                  <a:sym typeface="RoxboroughCF Bold"/>
                </a:rPr>
                <a:t>緣起</a:t>
              </a:r>
              <a:endParaRPr lang="en-US" sz="40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xboroughCF Bold"/>
                <a:sym typeface="RoxboroughCF Bold"/>
              </a:endParaRPr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1B8E437F-B20F-6A2B-8D61-8C352E9D4CF4}"/>
              </a:ext>
            </a:extLst>
          </p:cNvPr>
          <p:cNvSpPr/>
          <p:nvPr/>
        </p:nvSpPr>
        <p:spPr>
          <a:xfrm>
            <a:off x="3842381" y="8267700"/>
            <a:ext cx="1426003" cy="1701306"/>
          </a:xfrm>
          <a:custGeom>
            <a:avLst/>
            <a:gdLst/>
            <a:ahLst/>
            <a:cxnLst/>
            <a:rect l="l" t="t" r="r" b="b"/>
            <a:pathLst>
              <a:path w="1426003" h="1701306">
                <a:moveTo>
                  <a:pt x="0" y="0"/>
                </a:moveTo>
                <a:lnTo>
                  <a:pt x="1426003" y="0"/>
                </a:lnTo>
                <a:lnTo>
                  <a:pt x="1426003" y="1701306"/>
                </a:lnTo>
                <a:lnTo>
                  <a:pt x="0" y="1701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38410B4B-8624-1C67-24CC-B981DEB00393}"/>
              </a:ext>
            </a:extLst>
          </p:cNvPr>
          <p:cNvSpPr txBox="1"/>
          <p:nvPr/>
        </p:nvSpPr>
        <p:spPr>
          <a:xfrm>
            <a:off x="449461" y="6780670"/>
            <a:ext cx="5033079" cy="1881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獎勵輔導造林執行迄今，已於山坡地營造</a:t>
            </a:r>
            <a:r>
              <a:rPr lang="en-US" sz="3200" dirty="0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 </a:t>
            </a:r>
            <a:r>
              <a:rPr lang="en-US" sz="3800" b="1" dirty="0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5,707 </a:t>
            </a:r>
            <a:r>
              <a:rPr lang="en-US" sz="32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公頃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造林地</a:t>
            </a:r>
            <a:r>
              <a:rPr 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。</a:t>
            </a:r>
          </a:p>
        </p:txBody>
      </p:sp>
      <p:grpSp>
        <p:nvGrpSpPr>
          <p:cNvPr id="39" name="Group 21">
            <a:extLst>
              <a:ext uri="{FF2B5EF4-FFF2-40B4-BE49-F238E27FC236}">
                <a16:creationId xmlns:a16="http://schemas.microsoft.com/office/drawing/2014/main" id="{817ED7E1-7757-3027-3F51-87014B47D332}"/>
              </a:ext>
            </a:extLst>
          </p:cNvPr>
          <p:cNvGrpSpPr/>
          <p:nvPr/>
        </p:nvGrpSpPr>
        <p:grpSpPr>
          <a:xfrm>
            <a:off x="1208841" y="5786614"/>
            <a:ext cx="3514319" cy="868724"/>
            <a:chOff x="0" y="0"/>
            <a:chExt cx="4685758" cy="1158299"/>
          </a:xfrm>
        </p:grpSpPr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F1F0B10C-E022-B2C2-EBB8-A2FFC0E8362D}"/>
                </a:ext>
              </a:extLst>
            </p:cNvPr>
            <p:cNvSpPr/>
            <p:nvPr/>
          </p:nvSpPr>
          <p:spPr>
            <a:xfrm>
              <a:off x="0" y="0"/>
              <a:ext cx="1158299" cy="1158299"/>
            </a:xfrm>
            <a:custGeom>
              <a:avLst/>
              <a:gdLst/>
              <a:ahLst/>
              <a:cxnLst/>
              <a:rect l="l" t="t" r="r" b="b"/>
              <a:pathLst>
                <a:path w="1158299" h="1158299">
                  <a:moveTo>
                    <a:pt x="0" y="0"/>
                  </a:moveTo>
                  <a:lnTo>
                    <a:pt x="1158299" y="0"/>
                  </a:lnTo>
                  <a:lnTo>
                    <a:pt x="1158299" y="1158299"/>
                  </a:lnTo>
                  <a:lnTo>
                    <a:pt x="0" y="1158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02B13D6D-CFB5-7245-2D65-8D89360011D7}"/>
                </a:ext>
              </a:extLst>
            </p:cNvPr>
            <p:cNvSpPr txBox="1"/>
            <p:nvPr/>
          </p:nvSpPr>
          <p:spPr>
            <a:xfrm>
              <a:off x="1548329" y="10548"/>
              <a:ext cx="3137429" cy="875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 dirty="0" err="1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he Seasons Bold"/>
                  <a:sym typeface="The Seasons Bold"/>
                </a:rPr>
                <a:t>參與面積</a:t>
              </a:r>
              <a:endParaRPr lang="en-US" sz="3999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he Seasons Bold"/>
                <a:sym typeface="The Seasons Bold"/>
              </a:endParaRPr>
            </a:p>
          </p:txBody>
        </p:sp>
      </p:grpSp>
      <p:grpSp>
        <p:nvGrpSpPr>
          <p:cNvPr id="42" name="Group 24">
            <a:extLst>
              <a:ext uri="{FF2B5EF4-FFF2-40B4-BE49-F238E27FC236}">
                <a16:creationId xmlns:a16="http://schemas.microsoft.com/office/drawing/2014/main" id="{0EA58A01-AD26-C141-1869-08A34AA3F430}"/>
              </a:ext>
            </a:extLst>
          </p:cNvPr>
          <p:cNvGrpSpPr/>
          <p:nvPr/>
        </p:nvGrpSpPr>
        <p:grpSpPr>
          <a:xfrm>
            <a:off x="8015493" y="5736333"/>
            <a:ext cx="2293860" cy="866775"/>
            <a:chOff x="0" y="0"/>
            <a:chExt cx="3058480" cy="1155700"/>
          </a:xfrm>
        </p:grpSpPr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DFFF5DAF-8985-9A5E-801D-72BC9A676698}"/>
                </a:ext>
              </a:extLst>
            </p:cNvPr>
            <p:cNvSpPr/>
            <p:nvPr/>
          </p:nvSpPr>
          <p:spPr>
            <a:xfrm>
              <a:off x="0" y="0"/>
              <a:ext cx="866775" cy="1155700"/>
            </a:xfrm>
            <a:custGeom>
              <a:avLst/>
              <a:gdLst/>
              <a:ahLst/>
              <a:cxnLst/>
              <a:rect l="l" t="t" r="r" b="b"/>
              <a:pathLst>
                <a:path w="866775" h="1155700">
                  <a:moveTo>
                    <a:pt x="0" y="0"/>
                  </a:moveTo>
                  <a:lnTo>
                    <a:pt x="866775" y="0"/>
                  </a:lnTo>
                  <a:lnTo>
                    <a:pt x="866775" y="1155700"/>
                  </a:lnTo>
                  <a:lnTo>
                    <a:pt x="0" y="115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8277F4EB-DB4F-55CC-E4A1-1AE995856C75}"/>
                </a:ext>
              </a:extLst>
            </p:cNvPr>
            <p:cNvSpPr txBox="1"/>
            <p:nvPr/>
          </p:nvSpPr>
          <p:spPr>
            <a:xfrm>
              <a:off x="1234025" y="7949"/>
              <a:ext cx="1824455" cy="875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 b="1" dirty="0" err="1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he Seasons Bold"/>
                  <a:sym typeface="The Seasons Bold"/>
                </a:rPr>
                <a:t>效益</a:t>
              </a:r>
              <a:endParaRPr lang="en-US" sz="3999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he Seasons Bold"/>
                <a:sym typeface="The Seasons Bold"/>
              </a:endParaRPr>
            </a:p>
          </p:txBody>
        </p:sp>
      </p:grpSp>
      <p:sp>
        <p:nvSpPr>
          <p:cNvPr id="45" name="TextBox 27">
            <a:extLst>
              <a:ext uri="{FF2B5EF4-FFF2-40B4-BE49-F238E27FC236}">
                <a16:creationId xmlns:a16="http://schemas.microsoft.com/office/drawing/2014/main" id="{3DE10CCA-BCE5-2192-F1C8-FEDBAC575982}"/>
              </a:ext>
            </a:extLst>
          </p:cNvPr>
          <p:cNvSpPr txBox="1"/>
          <p:nvPr/>
        </p:nvSpPr>
        <p:spPr>
          <a:xfrm>
            <a:off x="6367530" y="6780670"/>
            <a:ext cx="5589786" cy="3163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65"/>
              </a:lnSpc>
            </a:pP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發揮林地之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國土保安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及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水源涵養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功能，達成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綠化環境</a:t>
            </a:r>
            <a:r>
              <a:rPr lang="en-US" sz="354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、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增加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森林碳吸存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量，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厚植森林資源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及</a:t>
            </a:r>
            <a:r>
              <a:rPr lang="en-US" sz="3800" b="1" dirty="0" err="1">
                <a:solidFill>
                  <a:srgbClr val="844E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減輕天然災害</a:t>
            </a:r>
            <a:r>
              <a:rPr lang="en-US" sz="36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等</a:t>
            </a:r>
            <a:r>
              <a:rPr lang="en-US" sz="3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多重目標</a:t>
            </a:r>
            <a:r>
              <a:rPr 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。</a:t>
            </a:r>
          </a:p>
        </p:txBody>
      </p:sp>
      <p:sp>
        <p:nvSpPr>
          <p:cNvPr id="47" name="投影片編號版面配置區 1">
            <a:extLst>
              <a:ext uri="{FF2B5EF4-FFF2-40B4-BE49-F238E27FC236}">
                <a16:creationId xmlns:a16="http://schemas.microsoft.com/office/drawing/2014/main" id="{F8077D80-1D1E-5A44-FE56-0A469070D9BF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/>
              <a:pPr/>
              <a:t>2</a:t>
            </a:fld>
            <a:endParaRPr lang="zh-TW" altLang="en-US" sz="2000" dirty="0"/>
          </a:p>
        </p:txBody>
      </p:sp>
      <p:sp>
        <p:nvSpPr>
          <p:cNvPr id="46" name="TextBox 46"/>
          <p:cNvSpPr txBox="1"/>
          <p:nvPr/>
        </p:nvSpPr>
        <p:spPr>
          <a:xfrm>
            <a:off x="1220453" y="334211"/>
            <a:ext cx="6015768" cy="105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70"/>
              </a:lnSpc>
              <a:spcBef>
                <a:spcPct val="0"/>
              </a:spcBef>
            </a:pPr>
            <a:r>
              <a:rPr lang="zh-TW" altLang="en-US" sz="65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xboroughCF Bold"/>
                <a:sym typeface="RoxboroughCF Bold"/>
              </a:rPr>
              <a:t>獎勵輔導造林</a:t>
            </a:r>
            <a:endParaRPr lang="en-US" sz="6500" b="1" dirty="0">
              <a:solidFill>
                <a:srgbClr val="3D636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xboroughCF Bold"/>
              <a:sym typeface="RoxboroughCF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6484201" y="2833284"/>
            <a:ext cx="9279359" cy="6408007"/>
            <a:chOff x="-39290" y="0"/>
            <a:chExt cx="9694518" cy="8544009"/>
          </a:xfrm>
        </p:grpSpPr>
        <p:grpSp>
          <p:nvGrpSpPr>
            <p:cNvPr id="19" name="Group 19"/>
            <p:cNvGrpSpPr/>
            <p:nvPr/>
          </p:nvGrpSpPr>
          <p:grpSpPr>
            <a:xfrm>
              <a:off x="-5584" y="0"/>
              <a:ext cx="987118" cy="1591809"/>
              <a:chOff x="-1103" y="0"/>
              <a:chExt cx="194986" cy="31443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3883" cy="183162"/>
              </a:xfrm>
              <a:custGeom>
                <a:avLst/>
                <a:gdLst/>
                <a:ahLst/>
                <a:cxnLst/>
                <a:rect l="l" t="t" r="r" b="b"/>
                <a:pathLst>
                  <a:path w="193883" h="183162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9027"/>
                    </a:lnTo>
                    <a:cubicBezTo>
                      <a:pt x="193883" y="145493"/>
                      <a:pt x="156215" y="183162"/>
                      <a:pt x="109749" y="183162"/>
                    </a:cubicBezTo>
                    <a:lnTo>
                      <a:pt x="84134" y="183162"/>
                    </a:lnTo>
                    <a:cubicBezTo>
                      <a:pt x="37668" y="183162"/>
                      <a:pt x="0" y="145493"/>
                      <a:pt x="0" y="99027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3D6365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-1103" y="7445"/>
                <a:ext cx="193883" cy="306987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981" dirty="0">
                    <a:solidFill>
                      <a:srgbClr val="FFFFFF"/>
                    </a:solidFill>
                    <a:latin typeface="The Seasons"/>
                    <a:ea typeface="The Seasons"/>
                    <a:cs typeface="The Seasons"/>
                    <a:sym typeface="The Seasons"/>
                  </a:rPr>
                  <a:t>01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92755" y="92146"/>
              <a:ext cx="8462473" cy="752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0"/>
                </a:lnSpc>
                <a:spcBef>
                  <a:spcPct val="0"/>
                </a:spcBef>
              </a:pPr>
              <a:r>
                <a:rPr lang="zh-TW" altLang="en-US" sz="35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獎勵期程太長、獎勵金無法因應造林成本</a:t>
              </a:r>
              <a:endParaRPr lang="en-US" sz="3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1836420"/>
              <a:ext cx="999886" cy="1579609"/>
              <a:chOff x="0" y="0"/>
              <a:chExt cx="197508" cy="31202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3883" cy="183162"/>
              </a:xfrm>
              <a:custGeom>
                <a:avLst/>
                <a:gdLst/>
                <a:ahLst/>
                <a:cxnLst/>
                <a:rect l="l" t="t" r="r" b="b"/>
                <a:pathLst>
                  <a:path w="193883" h="183162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9027"/>
                    </a:lnTo>
                    <a:cubicBezTo>
                      <a:pt x="193883" y="145493"/>
                      <a:pt x="156215" y="183162"/>
                      <a:pt x="109749" y="183162"/>
                    </a:cubicBezTo>
                    <a:lnTo>
                      <a:pt x="84134" y="183162"/>
                    </a:lnTo>
                    <a:cubicBezTo>
                      <a:pt x="37668" y="183162"/>
                      <a:pt x="0" y="145493"/>
                      <a:pt x="0" y="99027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3D6365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3625" y="5035"/>
                <a:ext cx="193883" cy="306987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981" dirty="0">
                    <a:solidFill>
                      <a:srgbClr val="FFFFFF"/>
                    </a:solidFill>
                    <a:latin typeface="The Seasons"/>
                    <a:ea typeface="The Seasons"/>
                    <a:cs typeface="The Seasons"/>
                    <a:sym typeface="The Seasons"/>
                  </a:rPr>
                  <a:t>02</a:t>
                </a: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92755" y="3575853"/>
              <a:ext cx="8462473" cy="752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0"/>
                </a:lnSpc>
                <a:spcBef>
                  <a:spcPct val="0"/>
                </a:spcBef>
              </a:pPr>
              <a:r>
                <a:rPr lang="en-US" sz="3500" dirty="0" err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造林目標不明確</a:t>
              </a:r>
              <a:r>
                <a:rPr lang="zh-TW" altLang="en-US" sz="35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，經營模式欠缺多元彈性</a:t>
              </a:r>
              <a:endParaRPr lang="en-US" sz="3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-3225" y="3544672"/>
              <a:ext cx="984759" cy="1557703"/>
              <a:chOff x="-637" y="0"/>
              <a:chExt cx="194520" cy="30769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3883" cy="183162"/>
              </a:xfrm>
              <a:custGeom>
                <a:avLst/>
                <a:gdLst/>
                <a:ahLst/>
                <a:cxnLst/>
                <a:rect l="l" t="t" r="r" b="b"/>
                <a:pathLst>
                  <a:path w="193883" h="183162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9027"/>
                    </a:lnTo>
                    <a:cubicBezTo>
                      <a:pt x="193883" y="145493"/>
                      <a:pt x="156215" y="183162"/>
                      <a:pt x="109749" y="183162"/>
                    </a:cubicBezTo>
                    <a:lnTo>
                      <a:pt x="84134" y="183162"/>
                    </a:lnTo>
                    <a:cubicBezTo>
                      <a:pt x="37668" y="183162"/>
                      <a:pt x="0" y="145493"/>
                      <a:pt x="0" y="99027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3D6365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-637" y="708"/>
                <a:ext cx="193883" cy="306987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981" dirty="0">
                    <a:solidFill>
                      <a:srgbClr val="FFFFFF"/>
                    </a:solidFill>
                    <a:latin typeface="The Seasons"/>
                    <a:ea typeface="The Seasons"/>
                    <a:cs typeface="The Seasons"/>
                    <a:sym typeface="The Seasons"/>
                  </a:rPr>
                  <a:t>03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92755" y="1423631"/>
              <a:ext cx="8462473" cy="1573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0"/>
                </a:lnSpc>
                <a:spcBef>
                  <a:spcPct val="0"/>
                </a:spcBef>
              </a:pPr>
              <a:r>
                <a:rPr lang="zh-TW" altLang="en-US" sz="35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僅以存活率為發放獎勵金標準，欠缺必要的撫育配套與輔導</a:t>
              </a:r>
              <a:endParaRPr lang="en-US" sz="3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-39290" y="5356080"/>
              <a:ext cx="1020824" cy="1596619"/>
              <a:chOff x="-7761" y="0"/>
              <a:chExt cx="201644" cy="31538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3883" cy="183162"/>
              </a:xfrm>
              <a:custGeom>
                <a:avLst/>
                <a:gdLst/>
                <a:ahLst/>
                <a:cxnLst/>
                <a:rect l="l" t="t" r="r" b="b"/>
                <a:pathLst>
                  <a:path w="193883" h="183162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9027"/>
                    </a:lnTo>
                    <a:cubicBezTo>
                      <a:pt x="193883" y="145493"/>
                      <a:pt x="156215" y="183162"/>
                      <a:pt x="109749" y="183162"/>
                    </a:cubicBezTo>
                    <a:lnTo>
                      <a:pt x="84134" y="183162"/>
                    </a:lnTo>
                    <a:cubicBezTo>
                      <a:pt x="37668" y="183162"/>
                      <a:pt x="0" y="145493"/>
                      <a:pt x="0" y="99027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3D6365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-7761" y="8395"/>
                <a:ext cx="193883" cy="306987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981" dirty="0">
                    <a:solidFill>
                      <a:srgbClr val="FFFFFF"/>
                    </a:solidFill>
                    <a:latin typeface="The Seasons"/>
                    <a:ea typeface="The Seasons"/>
                    <a:cs typeface="The Seasons"/>
                    <a:sym typeface="The Seasons"/>
                  </a:rPr>
                  <a:t>04</a:t>
                </a: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192755" y="5213888"/>
              <a:ext cx="8462473" cy="1573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0"/>
                </a:lnSpc>
                <a:spcBef>
                  <a:spcPct val="0"/>
                </a:spcBef>
              </a:pPr>
              <a:r>
                <a:rPr lang="en-US" sz="3500" dirty="0" err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以人工林取代</a:t>
              </a:r>
              <a:r>
                <a:rPr lang="zh-TW" altLang="en-US" sz="3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多樣性高的</a:t>
              </a:r>
              <a:r>
                <a:rPr lang="en-US" sz="3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次生林</a:t>
              </a:r>
              <a:r>
                <a:rPr lang="zh-TW" altLang="en-US" sz="35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，反減損生態價值</a:t>
              </a:r>
              <a:endParaRPr lang="en-US" sz="3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-5584" y="6961176"/>
              <a:ext cx="987118" cy="1582833"/>
              <a:chOff x="-1103" y="0"/>
              <a:chExt cx="194986" cy="31265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93883" cy="183162"/>
              </a:xfrm>
              <a:custGeom>
                <a:avLst/>
                <a:gdLst/>
                <a:ahLst/>
                <a:cxnLst/>
                <a:rect l="l" t="t" r="r" b="b"/>
                <a:pathLst>
                  <a:path w="193883" h="183162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9027"/>
                    </a:lnTo>
                    <a:cubicBezTo>
                      <a:pt x="193883" y="145493"/>
                      <a:pt x="156215" y="183162"/>
                      <a:pt x="109749" y="183162"/>
                    </a:cubicBezTo>
                    <a:lnTo>
                      <a:pt x="84134" y="183162"/>
                    </a:lnTo>
                    <a:cubicBezTo>
                      <a:pt x="37668" y="183162"/>
                      <a:pt x="0" y="145493"/>
                      <a:pt x="0" y="99027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3D6365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-1103" y="5672"/>
                <a:ext cx="193883" cy="306987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sz="2981" dirty="0">
                    <a:solidFill>
                      <a:srgbClr val="FFFFFF"/>
                    </a:solidFill>
                    <a:latin typeface="The Seasons"/>
                    <a:ea typeface="The Seasons"/>
                    <a:cs typeface="The Seasons"/>
                    <a:sym typeface="The Seasons"/>
                  </a:rPr>
                  <a:t>05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192755" y="6891408"/>
              <a:ext cx="8462473" cy="1573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30"/>
                </a:lnSpc>
                <a:spcBef>
                  <a:spcPct val="0"/>
                </a:spcBef>
              </a:pPr>
              <a:r>
                <a:rPr lang="en-US" sz="3500" dirty="0" err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造林範圍僅限山坡地</a:t>
              </a:r>
              <a:r>
                <a:rPr lang="zh-TW" altLang="en-US" sz="35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，限縮造林推動潛力及邊際土地森林與環境服務價值</a:t>
              </a:r>
              <a:endParaRPr lang="en-US" sz="3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AACA5FF3-0BC9-CA2F-3D1D-713DA6D03E8B}"/>
              </a:ext>
            </a:extLst>
          </p:cNvPr>
          <p:cNvGrpSpPr/>
          <p:nvPr/>
        </p:nvGrpSpPr>
        <p:grpSpPr>
          <a:xfrm>
            <a:off x="18592800" y="3411760"/>
            <a:ext cx="5356827" cy="5358955"/>
            <a:chOff x="9981212" y="3743682"/>
            <a:chExt cx="5906985" cy="5909331"/>
          </a:xfrm>
        </p:grpSpPr>
        <p:grpSp>
          <p:nvGrpSpPr>
            <p:cNvPr id="70" name="群組 69">
              <a:extLst>
                <a:ext uri="{FF2B5EF4-FFF2-40B4-BE49-F238E27FC236}">
                  <a16:creationId xmlns:a16="http://schemas.microsoft.com/office/drawing/2014/main" id="{64FEEB73-CE45-892A-1333-EB7BA28846D0}"/>
                </a:ext>
              </a:extLst>
            </p:cNvPr>
            <p:cNvGrpSpPr/>
            <p:nvPr/>
          </p:nvGrpSpPr>
          <p:grpSpPr>
            <a:xfrm>
              <a:off x="9981212" y="3743682"/>
              <a:ext cx="5906985" cy="5909331"/>
              <a:chOff x="9981212" y="3743682"/>
              <a:chExt cx="5906985" cy="5909331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2573606" y="3743682"/>
                <a:ext cx="3314591" cy="3314591"/>
                <a:chOff x="0" y="0"/>
                <a:chExt cx="4872604" cy="4872604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4872609" cy="487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609" h="4872609">
                      <a:moveTo>
                        <a:pt x="1061593" y="2436241"/>
                      </a:moveTo>
                      <a:cubicBezTo>
                        <a:pt x="1061593" y="1687957"/>
                        <a:pt x="1688084" y="1061466"/>
                        <a:pt x="2436368" y="1061466"/>
                      </a:cubicBezTo>
                      <a:cubicBezTo>
                        <a:pt x="3202051" y="1061466"/>
                        <a:pt x="3811143" y="1687957"/>
                        <a:pt x="3811143" y="2436241"/>
                      </a:cubicBezTo>
                      <a:cubicBezTo>
                        <a:pt x="3811143" y="3201924"/>
                        <a:pt x="3202051" y="3811016"/>
                        <a:pt x="2436368" y="3811016"/>
                      </a:cubicBezTo>
                      <a:cubicBezTo>
                        <a:pt x="2436368" y="4872609"/>
                        <a:pt x="2436368" y="4872609"/>
                        <a:pt x="2436368" y="4872609"/>
                      </a:cubicBezTo>
                      <a:cubicBezTo>
                        <a:pt x="3776345" y="4872609"/>
                        <a:pt x="4872609" y="3776218"/>
                        <a:pt x="4872609" y="2436368"/>
                      </a:cubicBezTo>
                      <a:cubicBezTo>
                        <a:pt x="4872609" y="1096518"/>
                        <a:pt x="3776218" y="0"/>
                        <a:pt x="2436241" y="0"/>
                      </a:cubicBezTo>
                      <a:cubicBezTo>
                        <a:pt x="1096264" y="0"/>
                        <a:pt x="0" y="1096391"/>
                        <a:pt x="0" y="2436241"/>
                      </a:cubicBezTo>
                      <a:lnTo>
                        <a:pt x="1061593" y="2436241"/>
                      </a:lnTo>
                      <a:close/>
                    </a:path>
                  </a:pathLst>
                </a:custGeom>
                <a:solidFill>
                  <a:srgbClr val="3D6365">
                    <a:alpha val="16863"/>
                  </a:srgbClr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9981212" y="3753207"/>
                <a:ext cx="3314591" cy="3326378"/>
                <a:chOff x="0" y="0"/>
                <a:chExt cx="4872604" cy="4889931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4872609" cy="488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609" h="4889881">
                      <a:moveTo>
                        <a:pt x="3811016" y="2453640"/>
                      </a:moveTo>
                      <a:cubicBezTo>
                        <a:pt x="3811016" y="3201924"/>
                        <a:pt x="3201924" y="3828415"/>
                        <a:pt x="2436241" y="3828415"/>
                      </a:cubicBezTo>
                      <a:cubicBezTo>
                        <a:pt x="1687957" y="3828415"/>
                        <a:pt x="1061466" y="3201924"/>
                        <a:pt x="1061466" y="2453640"/>
                      </a:cubicBezTo>
                      <a:cubicBezTo>
                        <a:pt x="1061466" y="1687957"/>
                        <a:pt x="1687957" y="1078865"/>
                        <a:pt x="2436241" y="1078865"/>
                      </a:cubicBezTo>
                      <a:cubicBezTo>
                        <a:pt x="2436241" y="0"/>
                        <a:pt x="2436241" y="0"/>
                        <a:pt x="2436241" y="0"/>
                      </a:cubicBezTo>
                      <a:cubicBezTo>
                        <a:pt x="1096391" y="0"/>
                        <a:pt x="0" y="1096264"/>
                        <a:pt x="0" y="2453640"/>
                      </a:cubicBezTo>
                      <a:cubicBezTo>
                        <a:pt x="0" y="3793617"/>
                        <a:pt x="1096391" y="4889881"/>
                        <a:pt x="2436241" y="4889881"/>
                      </a:cubicBezTo>
                      <a:cubicBezTo>
                        <a:pt x="3776091" y="4889881"/>
                        <a:pt x="4872609" y="3793617"/>
                        <a:pt x="4872609" y="2453640"/>
                      </a:cubicBezTo>
                      <a:lnTo>
                        <a:pt x="3811016" y="2453640"/>
                      </a:lnTo>
                      <a:close/>
                    </a:path>
                  </a:pathLst>
                </a:custGeom>
                <a:solidFill>
                  <a:srgbClr val="3D6365">
                    <a:alpha val="16863"/>
                  </a:srgbClr>
                </a:solidFill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2548713" y="6337440"/>
                <a:ext cx="3314591" cy="3315573"/>
                <a:chOff x="0" y="0"/>
                <a:chExt cx="4872604" cy="487404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4872482" cy="4874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82" h="4874006">
                      <a:moveTo>
                        <a:pt x="3811016" y="2437003"/>
                      </a:moveTo>
                      <a:cubicBezTo>
                        <a:pt x="3811016" y="3202940"/>
                        <a:pt x="3201924" y="3812159"/>
                        <a:pt x="2436241" y="3812159"/>
                      </a:cubicBezTo>
                      <a:cubicBezTo>
                        <a:pt x="1687957" y="3812159"/>
                        <a:pt x="1061466" y="3202940"/>
                        <a:pt x="1061466" y="2437003"/>
                      </a:cubicBezTo>
                      <a:cubicBezTo>
                        <a:pt x="1061466" y="1688465"/>
                        <a:pt x="1687957" y="1061847"/>
                        <a:pt x="2436241" y="1061847"/>
                      </a:cubicBezTo>
                      <a:cubicBezTo>
                        <a:pt x="2436241" y="0"/>
                        <a:pt x="2436241" y="0"/>
                        <a:pt x="2436241" y="0"/>
                      </a:cubicBezTo>
                      <a:cubicBezTo>
                        <a:pt x="1096391" y="0"/>
                        <a:pt x="0" y="1096645"/>
                        <a:pt x="0" y="2437003"/>
                      </a:cubicBezTo>
                      <a:cubicBezTo>
                        <a:pt x="0" y="3777361"/>
                        <a:pt x="1096391" y="4874006"/>
                        <a:pt x="2436241" y="4874006"/>
                      </a:cubicBezTo>
                      <a:cubicBezTo>
                        <a:pt x="3776091" y="4874006"/>
                        <a:pt x="4872482" y="3777361"/>
                        <a:pt x="4872482" y="2437003"/>
                      </a:cubicBezTo>
                      <a:lnTo>
                        <a:pt x="3811016" y="2437003"/>
                      </a:lnTo>
                      <a:close/>
                    </a:path>
                  </a:pathLst>
                </a:custGeom>
                <a:solidFill>
                  <a:srgbClr val="3D6365">
                    <a:alpha val="16863"/>
                  </a:srgbClr>
                </a:solidFill>
              </p:spPr>
            </p:sp>
          </p:grpSp>
          <p:grpSp>
            <p:nvGrpSpPr>
              <p:cNvPr id="8" name="Group 8"/>
              <p:cNvGrpSpPr/>
              <p:nvPr/>
            </p:nvGrpSpPr>
            <p:grpSpPr>
              <a:xfrm>
                <a:off x="10878301" y="4617656"/>
                <a:ext cx="1520413" cy="1520413"/>
                <a:chOff x="0" y="0"/>
                <a:chExt cx="812800" cy="81280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D6365"/>
                </a:solidFill>
              </p:spPr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59"/>
                    </a:lnSpc>
                  </a:pPr>
                  <a:endParaRPr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13469664" y="7244657"/>
                <a:ext cx="1522475" cy="1522475"/>
                <a:chOff x="0" y="0"/>
                <a:chExt cx="812800" cy="81280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D6365"/>
                </a:solidFill>
              </p:spPr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59"/>
                    </a:lnSpc>
                  </a:pPr>
                  <a:endParaRPr/>
                </a:p>
              </p:txBody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13447581" y="4617656"/>
                <a:ext cx="1566642" cy="1566642"/>
                <a:chOff x="0" y="0"/>
                <a:chExt cx="812800" cy="8128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3D6365"/>
                </a:solidFill>
              </p:spPr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859"/>
                    </a:lnSpc>
                  </a:pPr>
                  <a:endParaRPr/>
                </a:p>
              </p:txBody>
            </p:sp>
          </p:grpSp>
          <p:sp>
            <p:nvSpPr>
              <p:cNvPr id="17" name="Freeform 17"/>
              <p:cNvSpPr/>
              <p:nvPr/>
            </p:nvSpPr>
            <p:spPr>
              <a:xfrm>
                <a:off x="13779447" y="7532947"/>
                <a:ext cx="902910" cy="902910"/>
              </a:xfrm>
              <a:custGeom>
                <a:avLst/>
                <a:gdLst/>
                <a:ahLst/>
                <a:cxnLst/>
                <a:rect l="l" t="t" r="r" b="b"/>
                <a:pathLst>
                  <a:path w="902910" h="902910">
                    <a:moveTo>
                      <a:pt x="0" y="0"/>
                    </a:moveTo>
                    <a:lnTo>
                      <a:pt x="902910" y="0"/>
                    </a:lnTo>
                    <a:lnTo>
                      <a:pt x="902910" y="902910"/>
                    </a:lnTo>
                    <a:lnTo>
                      <a:pt x="0" y="9029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39" name="Group 39"/>
              <p:cNvGrpSpPr/>
              <p:nvPr/>
            </p:nvGrpSpPr>
            <p:grpSpPr>
              <a:xfrm>
                <a:off x="10885725" y="4877800"/>
                <a:ext cx="1505565" cy="1000125"/>
                <a:chOff x="0" y="0"/>
                <a:chExt cx="2007421" cy="133350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262877" y="0"/>
                  <a:ext cx="1481667" cy="13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667" h="1333500">
                      <a:moveTo>
                        <a:pt x="0" y="0"/>
                      </a:moveTo>
                      <a:lnTo>
                        <a:pt x="1481667" y="0"/>
                      </a:lnTo>
                      <a:lnTo>
                        <a:pt x="1481667" y="1333500"/>
                      </a:lnTo>
                      <a:lnTo>
                        <a:pt x="0" y="13335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0" y="224797"/>
                  <a:ext cx="2007421" cy="8623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108"/>
                    </a:lnSpc>
                  </a:pPr>
                  <a:r>
                    <a:rPr lang="en-US" sz="4256" b="1">
                      <a:solidFill>
                        <a:srgbClr val="F8F0DB"/>
                      </a:solidFill>
                      <a:latin typeface="Glacial Indifference Bold"/>
                      <a:ea typeface="Glacial Indifference Bold"/>
                      <a:cs typeface="Glacial Indifference Bold"/>
                      <a:sym typeface="Glacial Indifference Bold"/>
                    </a:rPr>
                    <a:t>$</a:t>
                  </a:r>
                </a:p>
              </p:txBody>
            </p:sp>
          </p:grpSp>
        </p:grpSp>
        <p:sp>
          <p:nvSpPr>
            <p:cNvPr id="42" name="Freeform 42"/>
            <p:cNvSpPr/>
            <p:nvPr/>
          </p:nvSpPr>
          <p:spPr>
            <a:xfrm>
              <a:off x="13776470" y="4900915"/>
              <a:ext cx="908864" cy="1000125"/>
            </a:xfrm>
            <a:custGeom>
              <a:avLst/>
              <a:gdLst/>
              <a:ahLst/>
              <a:cxnLst/>
              <a:rect l="l" t="t" r="r" b="b"/>
              <a:pathLst>
                <a:path w="908864" h="1000125">
                  <a:moveTo>
                    <a:pt x="0" y="0"/>
                  </a:moveTo>
                  <a:lnTo>
                    <a:pt x="908864" y="0"/>
                  </a:lnTo>
                  <a:lnTo>
                    <a:pt x="908864" y="1000125"/>
                  </a:lnTo>
                  <a:lnTo>
                    <a:pt x="0" y="1000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-2822215" y="-1659968"/>
            <a:ext cx="18379715" cy="3888558"/>
            <a:chOff x="0" y="0"/>
            <a:chExt cx="1673415" cy="354041"/>
          </a:xfrm>
        </p:grpSpPr>
        <p:sp>
          <p:nvSpPr>
            <p:cNvPr id="44" name="Freeform 44"/>
            <p:cNvSpPr/>
            <p:nvPr/>
          </p:nvSpPr>
          <p:spPr>
            <a:xfrm>
              <a:off x="5822" y="0"/>
              <a:ext cx="1661771" cy="354041"/>
            </a:xfrm>
            <a:custGeom>
              <a:avLst/>
              <a:gdLst/>
              <a:ahLst/>
              <a:cxnLst/>
              <a:rect l="l" t="t" r="r" b="b"/>
              <a:pathLst>
                <a:path w="1661771" h="354041">
                  <a:moveTo>
                    <a:pt x="212121" y="0"/>
                  </a:moveTo>
                  <a:lnTo>
                    <a:pt x="1652851" y="0"/>
                  </a:lnTo>
                  <a:cubicBezTo>
                    <a:pt x="1655897" y="0"/>
                    <a:pt x="1658712" y="1623"/>
                    <a:pt x="1660239" y="4259"/>
                  </a:cubicBezTo>
                  <a:cubicBezTo>
                    <a:pt x="1661765" y="6895"/>
                    <a:pt x="1661771" y="10145"/>
                    <a:pt x="1660255" y="12786"/>
                  </a:cubicBezTo>
                  <a:lnTo>
                    <a:pt x="1471732" y="341255"/>
                  </a:lnTo>
                  <a:cubicBezTo>
                    <a:pt x="1467193" y="349164"/>
                    <a:pt x="1458770" y="354041"/>
                    <a:pt x="1449651" y="354041"/>
                  </a:cubicBezTo>
                  <a:lnTo>
                    <a:pt x="8921" y="354041"/>
                  </a:lnTo>
                  <a:cubicBezTo>
                    <a:pt x="5875" y="354041"/>
                    <a:pt x="3059" y="352418"/>
                    <a:pt x="1533" y="349782"/>
                  </a:cubicBezTo>
                  <a:cubicBezTo>
                    <a:pt x="7" y="347146"/>
                    <a:pt x="0" y="343896"/>
                    <a:pt x="1517" y="341255"/>
                  </a:cubicBezTo>
                  <a:lnTo>
                    <a:pt x="190039" y="12786"/>
                  </a:lnTo>
                  <a:cubicBezTo>
                    <a:pt x="194579" y="4877"/>
                    <a:pt x="203002" y="0"/>
                    <a:pt x="212121" y="0"/>
                  </a:cubicBezTo>
                  <a:close/>
                </a:path>
              </a:pathLst>
            </a:custGeom>
            <a:solidFill>
              <a:srgbClr val="9DB795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66675"/>
              <a:ext cx="1470215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48"/>
          <p:cNvGrpSpPr/>
          <p:nvPr/>
        </p:nvGrpSpPr>
        <p:grpSpPr>
          <a:xfrm>
            <a:off x="12801522" y="-1114950"/>
            <a:ext cx="7335291" cy="2801892"/>
            <a:chOff x="0" y="0"/>
            <a:chExt cx="930920" cy="355587"/>
          </a:xfrm>
        </p:grpSpPr>
        <p:sp>
          <p:nvSpPr>
            <p:cNvPr id="49" name="Freeform 49"/>
            <p:cNvSpPr/>
            <p:nvPr/>
          </p:nvSpPr>
          <p:spPr>
            <a:xfrm>
              <a:off x="12460" y="0"/>
              <a:ext cx="906000" cy="355587"/>
            </a:xfrm>
            <a:custGeom>
              <a:avLst/>
              <a:gdLst/>
              <a:ahLst/>
              <a:cxnLst/>
              <a:rect l="l" t="t" r="r" b="b"/>
              <a:pathLst>
                <a:path w="906000" h="355587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3D6365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185308" y="2081062"/>
            <a:ext cx="5689104" cy="275488"/>
            <a:chOff x="0" y="0"/>
            <a:chExt cx="4519796" cy="218865"/>
          </a:xfrm>
        </p:grpSpPr>
        <p:sp>
          <p:nvSpPr>
            <p:cNvPr id="52" name="Freeform 52"/>
            <p:cNvSpPr/>
            <p:nvPr/>
          </p:nvSpPr>
          <p:spPr>
            <a:xfrm>
              <a:off x="10837" y="0"/>
              <a:ext cx="4498122" cy="218865"/>
            </a:xfrm>
            <a:custGeom>
              <a:avLst/>
              <a:gdLst/>
              <a:ahLst/>
              <a:cxnLst/>
              <a:rect l="l" t="t" r="r" b="b"/>
              <a:pathLst>
                <a:path w="4498122" h="218865">
                  <a:moveTo>
                    <a:pt x="4285347" y="0"/>
                  </a:moveTo>
                  <a:lnTo>
                    <a:pt x="9575" y="0"/>
                  </a:lnTo>
                  <a:cubicBezTo>
                    <a:pt x="6035" y="0"/>
                    <a:pt x="2831" y="2098"/>
                    <a:pt x="1416" y="5344"/>
                  </a:cubicBezTo>
                  <a:cubicBezTo>
                    <a:pt x="0" y="8589"/>
                    <a:pt x="643" y="12365"/>
                    <a:pt x="3052" y="14959"/>
                  </a:cubicBezTo>
                  <a:lnTo>
                    <a:pt x="178474" y="203906"/>
                  </a:lnTo>
                  <a:cubicBezTo>
                    <a:pt x="187331" y="213445"/>
                    <a:pt x="199759" y="218865"/>
                    <a:pt x="212775" y="218865"/>
                  </a:cubicBezTo>
                  <a:lnTo>
                    <a:pt x="4488547" y="218865"/>
                  </a:lnTo>
                  <a:cubicBezTo>
                    <a:pt x="4492087" y="218865"/>
                    <a:pt x="4495291" y="216767"/>
                    <a:pt x="4496707" y="213522"/>
                  </a:cubicBezTo>
                  <a:cubicBezTo>
                    <a:pt x="4498122" y="210277"/>
                    <a:pt x="4497480" y="206501"/>
                    <a:pt x="4495071" y="203906"/>
                  </a:cubicBezTo>
                  <a:lnTo>
                    <a:pt x="4319648" y="14959"/>
                  </a:lnTo>
                  <a:cubicBezTo>
                    <a:pt x="4310791" y="5420"/>
                    <a:pt x="4298363" y="0"/>
                    <a:pt x="4285347" y="0"/>
                  </a:cubicBezTo>
                  <a:close/>
                </a:path>
              </a:pathLst>
            </a:custGeom>
            <a:solidFill>
              <a:srgbClr val="3D6365"/>
            </a:solidFill>
            <a:ln cap="sq">
              <a:noFill/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101600" y="-28575"/>
              <a:ext cx="4316596" cy="247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向右箭號 5">
            <a:extLst>
              <a:ext uri="{FF2B5EF4-FFF2-40B4-BE49-F238E27FC236}">
                <a16:creationId xmlns:a16="http://schemas.microsoft.com/office/drawing/2014/main" id="{26348FB3-9A5E-5825-B8F2-5809256C861D}"/>
              </a:ext>
            </a:extLst>
          </p:cNvPr>
          <p:cNvSpPr/>
          <p:nvPr/>
        </p:nvSpPr>
        <p:spPr>
          <a:xfrm>
            <a:off x="0" y="9684264"/>
            <a:ext cx="18288000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0C273049-F2C1-8780-9BB8-AE82925BC02C}"/>
              </a:ext>
            </a:extLst>
          </p:cNvPr>
          <p:cNvGrpSpPr/>
          <p:nvPr/>
        </p:nvGrpSpPr>
        <p:grpSpPr>
          <a:xfrm>
            <a:off x="15763560" y="7894563"/>
            <a:ext cx="2524440" cy="2422424"/>
            <a:chOff x="-60384" y="7867369"/>
            <a:chExt cx="2524440" cy="2422424"/>
          </a:xfrm>
        </p:grpSpPr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DC87BE1F-4ED5-3FF9-9512-F57215B770B3}"/>
                </a:ext>
              </a:extLst>
            </p:cNvPr>
            <p:cNvSpPr/>
            <p:nvPr/>
          </p:nvSpPr>
          <p:spPr>
            <a:xfrm>
              <a:off x="-60384" y="7867369"/>
              <a:ext cx="1708910" cy="2422424"/>
            </a:xfrm>
            <a:custGeom>
              <a:avLst/>
              <a:gdLst/>
              <a:ahLst/>
              <a:cxnLst/>
              <a:rect l="l" t="t" r="r" b="b"/>
              <a:pathLst>
                <a:path w="1708910" h="2422424">
                  <a:moveTo>
                    <a:pt x="0" y="0"/>
                  </a:moveTo>
                  <a:lnTo>
                    <a:pt x="1708910" y="0"/>
                  </a:lnTo>
                  <a:lnTo>
                    <a:pt x="1708910" y="2422424"/>
                  </a:lnTo>
                  <a:lnTo>
                    <a:pt x="0" y="2422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92BD9AC1-6347-1585-4088-66EA8D59EC20}"/>
                </a:ext>
              </a:extLst>
            </p:cNvPr>
            <p:cNvSpPr/>
            <p:nvPr/>
          </p:nvSpPr>
          <p:spPr>
            <a:xfrm>
              <a:off x="755146" y="7867369"/>
              <a:ext cx="1708910" cy="2422424"/>
            </a:xfrm>
            <a:custGeom>
              <a:avLst/>
              <a:gdLst/>
              <a:ahLst/>
              <a:cxnLst/>
              <a:rect l="l" t="t" r="r" b="b"/>
              <a:pathLst>
                <a:path w="1708910" h="2422424">
                  <a:moveTo>
                    <a:pt x="0" y="0"/>
                  </a:moveTo>
                  <a:lnTo>
                    <a:pt x="1708910" y="0"/>
                  </a:lnTo>
                  <a:lnTo>
                    <a:pt x="1708910" y="2422424"/>
                  </a:lnTo>
                  <a:lnTo>
                    <a:pt x="0" y="2422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B91125A8-1BE7-73BC-7600-6E67B47E741C}"/>
              </a:ext>
            </a:extLst>
          </p:cNvPr>
          <p:cNvGrpSpPr/>
          <p:nvPr/>
        </p:nvGrpSpPr>
        <p:grpSpPr>
          <a:xfrm>
            <a:off x="18555106" y="6897163"/>
            <a:ext cx="2585753" cy="3273492"/>
            <a:chOff x="886376" y="2693512"/>
            <a:chExt cx="4803410" cy="6694068"/>
          </a:xfrm>
        </p:grpSpPr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86ED3AC8-3610-6432-6D6E-0A7BFD5C8737}"/>
                </a:ext>
              </a:extLst>
            </p:cNvPr>
            <p:cNvSpPr/>
            <p:nvPr/>
          </p:nvSpPr>
          <p:spPr>
            <a:xfrm>
              <a:off x="3305134" y="4940778"/>
              <a:ext cx="2384652" cy="2384652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0" y="0"/>
                  </a:moveTo>
                  <a:lnTo>
                    <a:pt x="2057400" y="0"/>
                  </a:lnTo>
                  <a:lnTo>
                    <a:pt x="20574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3D2ADFAF-84E7-4BFE-9C87-10EFEBA18016}"/>
                </a:ext>
              </a:extLst>
            </p:cNvPr>
            <p:cNvSpPr/>
            <p:nvPr/>
          </p:nvSpPr>
          <p:spPr>
            <a:xfrm>
              <a:off x="886376" y="2693512"/>
              <a:ext cx="3514386" cy="6694068"/>
            </a:xfrm>
            <a:custGeom>
              <a:avLst/>
              <a:gdLst/>
              <a:ahLst/>
              <a:cxnLst/>
              <a:rect l="l" t="t" r="r" b="b"/>
              <a:pathLst>
                <a:path w="3032097" h="5775423">
                  <a:moveTo>
                    <a:pt x="0" y="0"/>
                  </a:moveTo>
                  <a:lnTo>
                    <a:pt x="3032097" y="0"/>
                  </a:lnTo>
                  <a:lnTo>
                    <a:pt x="3032097" y="5775423"/>
                  </a:lnTo>
                  <a:lnTo>
                    <a:pt x="0" y="5775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C71EB16C-923C-9318-59CD-017A61293116}"/>
                </a:ext>
              </a:extLst>
            </p:cNvPr>
            <p:cNvSpPr/>
            <p:nvPr/>
          </p:nvSpPr>
          <p:spPr>
            <a:xfrm>
              <a:off x="3984940" y="5489841"/>
              <a:ext cx="831644" cy="950450"/>
            </a:xfrm>
            <a:custGeom>
              <a:avLst/>
              <a:gdLst/>
              <a:ahLst/>
              <a:cxnLst/>
              <a:rect l="l" t="t" r="r" b="b"/>
              <a:pathLst>
                <a:path w="717515" h="820017">
                  <a:moveTo>
                    <a:pt x="0" y="0"/>
                  </a:moveTo>
                  <a:lnTo>
                    <a:pt x="717515" y="0"/>
                  </a:lnTo>
                  <a:lnTo>
                    <a:pt x="717515" y="820017"/>
                  </a:lnTo>
                  <a:lnTo>
                    <a:pt x="0" y="820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F713CCB7-88E5-4E4B-293E-20BD4FF58014}"/>
                </a:ext>
              </a:extLst>
            </p:cNvPr>
            <p:cNvSpPr/>
            <p:nvPr/>
          </p:nvSpPr>
          <p:spPr>
            <a:xfrm>
              <a:off x="1462412" y="5670704"/>
              <a:ext cx="750948" cy="739684"/>
            </a:xfrm>
            <a:custGeom>
              <a:avLst/>
              <a:gdLst/>
              <a:ahLst/>
              <a:cxnLst/>
              <a:rect l="l" t="t" r="r" b="b"/>
              <a:pathLst>
                <a:path w="647893" h="638175">
                  <a:moveTo>
                    <a:pt x="0" y="0"/>
                  </a:moveTo>
                  <a:lnTo>
                    <a:pt x="647893" y="0"/>
                  </a:lnTo>
                  <a:lnTo>
                    <a:pt x="647893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197C9B60-F1A9-6C80-89E5-7C4ADB813AF7}"/>
                </a:ext>
              </a:extLst>
            </p:cNvPr>
            <p:cNvSpPr/>
            <p:nvPr/>
          </p:nvSpPr>
          <p:spPr>
            <a:xfrm>
              <a:off x="1963599" y="7139032"/>
              <a:ext cx="765520" cy="739684"/>
            </a:xfrm>
            <a:custGeom>
              <a:avLst/>
              <a:gdLst/>
              <a:ahLst/>
              <a:cxnLst/>
              <a:rect l="l" t="t" r="r" b="b"/>
              <a:pathLst>
                <a:path w="660466" h="638175">
                  <a:moveTo>
                    <a:pt x="0" y="0"/>
                  </a:moveTo>
                  <a:lnTo>
                    <a:pt x="660466" y="0"/>
                  </a:lnTo>
                  <a:lnTo>
                    <a:pt x="660466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8C0AF5C8-BABF-D874-8DE7-A0E8988371A6}"/>
                </a:ext>
              </a:extLst>
            </p:cNvPr>
            <p:cNvSpPr/>
            <p:nvPr/>
          </p:nvSpPr>
          <p:spPr>
            <a:xfrm>
              <a:off x="3275195" y="3231101"/>
              <a:ext cx="739684" cy="739684"/>
            </a:xfrm>
            <a:custGeom>
              <a:avLst/>
              <a:gdLst/>
              <a:ahLst/>
              <a:cxnLst/>
              <a:rect l="l" t="t" r="r" b="b"/>
              <a:pathLst>
                <a:path w="638175" h="638175">
                  <a:moveTo>
                    <a:pt x="0" y="0"/>
                  </a:moveTo>
                  <a:lnTo>
                    <a:pt x="638175" y="0"/>
                  </a:lnTo>
                  <a:lnTo>
                    <a:pt x="638175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7DDE6466-B393-6C76-2D72-2D3A3263EFB5}"/>
                </a:ext>
              </a:extLst>
            </p:cNvPr>
            <p:cNvSpPr/>
            <p:nvPr/>
          </p:nvSpPr>
          <p:spPr>
            <a:xfrm>
              <a:off x="1983452" y="4202377"/>
              <a:ext cx="725814" cy="739684"/>
            </a:xfrm>
            <a:custGeom>
              <a:avLst/>
              <a:gdLst/>
              <a:ahLst/>
              <a:cxnLst/>
              <a:rect l="l" t="t" r="r" b="b"/>
              <a:pathLst>
                <a:path w="626209" h="638175">
                  <a:moveTo>
                    <a:pt x="0" y="0"/>
                  </a:moveTo>
                  <a:lnTo>
                    <a:pt x="626210" y="0"/>
                  </a:lnTo>
                  <a:lnTo>
                    <a:pt x="626210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3F3B688D-269F-A16B-0AFA-C3E73CEDCBAC}"/>
                </a:ext>
              </a:extLst>
            </p:cNvPr>
            <p:cNvSpPr/>
            <p:nvPr/>
          </p:nvSpPr>
          <p:spPr>
            <a:xfrm>
              <a:off x="3256242" y="8089603"/>
              <a:ext cx="777591" cy="739684"/>
            </a:xfrm>
            <a:custGeom>
              <a:avLst/>
              <a:gdLst/>
              <a:ahLst/>
              <a:cxnLst/>
              <a:rect l="l" t="t" r="r" b="b"/>
              <a:pathLst>
                <a:path w="670880" h="638175">
                  <a:moveTo>
                    <a:pt x="0" y="0"/>
                  </a:moveTo>
                  <a:lnTo>
                    <a:pt x="670881" y="0"/>
                  </a:lnTo>
                  <a:lnTo>
                    <a:pt x="670881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E60E9E46-DC65-D41F-56F5-866962D9E078}"/>
              </a:ext>
            </a:extLst>
          </p:cNvPr>
          <p:cNvGrpSpPr/>
          <p:nvPr/>
        </p:nvGrpSpPr>
        <p:grpSpPr>
          <a:xfrm>
            <a:off x="809362" y="2641099"/>
            <a:ext cx="5208488" cy="6749514"/>
            <a:chOff x="3208928" y="3204632"/>
            <a:chExt cx="4144225" cy="5775423"/>
          </a:xfrm>
        </p:grpSpPr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D75FDFA4-CEC8-A392-94C2-66D7D9EB00BF}"/>
                </a:ext>
              </a:extLst>
            </p:cNvPr>
            <p:cNvSpPr/>
            <p:nvPr/>
          </p:nvSpPr>
          <p:spPr>
            <a:xfrm>
              <a:off x="5295753" y="514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0" y="0"/>
                  </a:moveTo>
                  <a:lnTo>
                    <a:pt x="2057400" y="0"/>
                  </a:lnTo>
                  <a:lnTo>
                    <a:pt x="2057400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58D3334-28FB-0025-46C4-C884014CED3F}"/>
                </a:ext>
              </a:extLst>
            </p:cNvPr>
            <p:cNvSpPr/>
            <p:nvPr/>
          </p:nvSpPr>
          <p:spPr>
            <a:xfrm>
              <a:off x="3208928" y="3204632"/>
              <a:ext cx="3032097" cy="5775423"/>
            </a:xfrm>
            <a:custGeom>
              <a:avLst/>
              <a:gdLst/>
              <a:ahLst/>
              <a:cxnLst/>
              <a:rect l="l" t="t" r="r" b="b"/>
              <a:pathLst>
                <a:path w="3032097" h="5775423">
                  <a:moveTo>
                    <a:pt x="0" y="0"/>
                  </a:moveTo>
                  <a:lnTo>
                    <a:pt x="3032097" y="0"/>
                  </a:lnTo>
                  <a:lnTo>
                    <a:pt x="3032097" y="5775423"/>
                  </a:lnTo>
                  <a:lnTo>
                    <a:pt x="0" y="5775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08346CFB-051E-F364-E491-2BC8B46B0079}"/>
                </a:ext>
              </a:extLst>
            </p:cNvPr>
            <p:cNvSpPr/>
            <p:nvPr/>
          </p:nvSpPr>
          <p:spPr>
            <a:xfrm>
              <a:off x="5882268" y="5617213"/>
              <a:ext cx="717515" cy="820017"/>
            </a:xfrm>
            <a:custGeom>
              <a:avLst/>
              <a:gdLst/>
              <a:ahLst/>
              <a:cxnLst/>
              <a:rect l="l" t="t" r="r" b="b"/>
              <a:pathLst>
                <a:path w="717515" h="820017">
                  <a:moveTo>
                    <a:pt x="0" y="0"/>
                  </a:moveTo>
                  <a:lnTo>
                    <a:pt x="717515" y="0"/>
                  </a:lnTo>
                  <a:lnTo>
                    <a:pt x="717515" y="820017"/>
                  </a:lnTo>
                  <a:lnTo>
                    <a:pt x="0" y="820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C25FC30-36EC-3B15-6705-7541F0E6057C}"/>
                </a:ext>
              </a:extLst>
            </p:cNvPr>
            <p:cNvSpPr/>
            <p:nvPr/>
          </p:nvSpPr>
          <p:spPr>
            <a:xfrm>
              <a:off x="3705913" y="5773256"/>
              <a:ext cx="647893" cy="638175"/>
            </a:xfrm>
            <a:custGeom>
              <a:avLst/>
              <a:gdLst/>
              <a:ahLst/>
              <a:cxnLst/>
              <a:rect l="l" t="t" r="r" b="b"/>
              <a:pathLst>
                <a:path w="647893" h="638175">
                  <a:moveTo>
                    <a:pt x="0" y="0"/>
                  </a:moveTo>
                  <a:lnTo>
                    <a:pt x="647893" y="0"/>
                  </a:lnTo>
                  <a:lnTo>
                    <a:pt x="647893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D427C9F1-6A46-1111-07E8-A031A48403C8}"/>
                </a:ext>
              </a:extLst>
            </p:cNvPr>
            <p:cNvSpPr/>
            <p:nvPr/>
          </p:nvSpPr>
          <p:spPr>
            <a:xfrm>
              <a:off x="4138321" y="7040081"/>
              <a:ext cx="660466" cy="638175"/>
            </a:xfrm>
            <a:custGeom>
              <a:avLst/>
              <a:gdLst/>
              <a:ahLst/>
              <a:cxnLst/>
              <a:rect l="l" t="t" r="r" b="b"/>
              <a:pathLst>
                <a:path w="660466" h="638175">
                  <a:moveTo>
                    <a:pt x="0" y="0"/>
                  </a:moveTo>
                  <a:lnTo>
                    <a:pt x="660466" y="0"/>
                  </a:lnTo>
                  <a:lnTo>
                    <a:pt x="660466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Freeform 40">
              <a:extLst>
                <a:ext uri="{FF2B5EF4-FFF2-40B4-BE49-F238E27FC236}">
                  <a16:creationId xmlns:a16="http://schemas.microsoft.com/office/drawing/2014/main" id="{49EEBF4C-AC7C-05F8-C0B3-E1861AE1B053}"/>
                </a:ext>
              </a:extLst>
            </p:cNvPr>
            <p:cNvSpPr/>
            <p:nvPr/>
          </p:nvSpPr>
          <p:spPr>
            <a:xfrm>
              <a:off x="5244093" y="3678436"/>
              <a:ext cx="638175" cy="638175"/>
            </a:xfrm>
            <a:custGeom>
              <a:avLst/>
              <a:gdLst/>
              <a:ahLst/>
              <a:cxnLst/>
              <a:rect l="l" t="t" r="r" b="b"/>
              <a:pathLst>
                <a:path w="638175" h="638175">
                  <a:moveTo>
                    <a:pt x="0" y="0"/>
                  </a:moveTo>
                  <a:lnTo>
                    <a:pt x="638175" y="0"/>
                  </a:lnTo>
                  <a:lnTo>
                    <a:pt x="638175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Freeform 41">
              <a:extLst>
                <a:ext uri="{FF2B5EF4-FFF2-40B4-BE49-F238E27FC236}">
                  <a16:creationId xmlns:a16="http://schemas.microsoft.com/office/drawing/2014/main" id="{9F2CDA29-FB2B-0537-1ECA-03AB2F1E23BD}"/>
                </a:ext>
              </a:extLst>
            </p:cNvPr>
            <p:cNvSpPr/>
            <p:nvPr/>
          </p:nvSpPr>
          <p:spPr>
            <a:xfrm>
              <a:off x="4138321" y="4506431"/>
              <a:ext cx="626209" cy="638175"/>
            </a:xfrm>
            <a:custGeom>
              <a:avLst/>
              <a:gdLst/>
              <a:ahLst/>
              <a:cxnLst/>
              <a:rect l="l" t="t" r="r" b="b"/>
              <a:pathLst>
                <a:path w="626209" h="638175">
                  <a:moveTo>
                    <a:pt x="0" y="0"/>
                  </a:moveTo>
                  <a:lnTo>
                    <a:pt x="626210" y="0"/>
                  </a:lnTo>
                  <a:lnTo>
                    <a:pt x="626210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Freeform 42">
              <a:extLst>
                <a:ext uri="{FF2B5EF4-FFF2-40B4-BE49-F238E27FC236}">
                  <a16:creationId xmlns:a16="http://schemas.microsoft.com/office/drawing/2014/main" id="{978B9D2D-F281-271F-DD4D-7537E210062C}"/>
                </a:ext>
              </a:extLst>
            </p:cNvPr>
            <p:cNvSpPr/>
            <p:nvPr/>
          </p:nvSpPr>
          <p:spPr>
            <a:xfrm>
              <a:off x="5295753" y="7914324"/>
              <a:ext cx="670880" cy="638175"/>
            </a:xfrm>
            <a:custGeom>
              <a:avLst/>
              <a:gdLst/>
              <a:ahLst/>
              <a:cxnLst/>
              <a:rect l="l" t="t" r="r" b="b"/>
              <a:pathLst>
                <a:path w="670880" h="638175">
                  <a:moveTo>
                    <a:pt x="0" y="0"/>
                  </a:moveTo>
                  <a:lnTo>
                    <a:pt x="670881" y="0"/>
                  </a:lnTo>
                  <a:lnTo>
                    <a:pt x="670881" y="638175"/>
                  </a:lnTo>
                  <a:lnTo>
                    <a:pt x="0" y="638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投影片編號版面配置區 1">
            <a:extLst>
              <a:ext uri="{FF2B5EF4-FFF2-40B4-BE49-F238E27FC236}">
                <a16:creationId xmlns:a16="http://schemas.microsoft.com/office/drawing/2014/main" id="{A1D62A2D-362A-F1D4-5D55-B900BD2CF3D1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/>
              <a:pPr/>
              <a:t>3</a:t>
            </a:fld>
            <a:endParaRPr lang="zh-TW" altLang="en-US" sz="2000"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0B52BAFB-F328-223C-07BE-2921AD8E0B27}"/>
              </a:ext>
            </a:extLst>
          </p:cNvPr>
          <p:cNvGrpSpPr/>
          <p:nvPr/>
        </p:nvGrpSpPr>
        <p:grpSpPr>
          <a:xfrm>
            <a:off x="1451906" y="464721"/>
            <a:ext cx="6015768" cy="1089714"/>
            <a:chOff x="1451906" y="464721"/>
            <a:chExt cx="6015768" cy="1089714"/>
          </a:xfrm>
        </p:grpSpPr>
        <p:sp>
          <p:nvSpPr>
            <p:cNvPr id="57" name="TextBox 46">
              <a:extLst>
                <a:ext uri="{FF2B5EF4-FFF2-40B4-BE49-F238E27FC236}">
                  <a16:creationId xmlns:a16="http://schemas.microsoft.com/office/drawing/2014/main" id="{33B62429-C4BE-E4E9-65BD-547AD85AF293}"/>
                </a:ext>
              </a:extLst>
            </p:cNvPr>
            <p:cNvSpPr txBox="1"/>
            <p:nvPr/>
          </p:nvSpPr>
          <p:spPr>
            <a:xfrm>
              <a:off x="1451906" y="464721"/>
              <a:ext cx="6015768" cy="1089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70"/>
                </a:lnSpc>
                <a:spcBef>
                  <a:spcPct val="0"/>
                </a:spcBef>
              </a:pPr>
              <a:r>
                <a:rPr lang="en-US" sz="6500" b="1" dirty="0" err="1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xboroughCF Bold"/>
                  <a:sym typeface="RoxboroughCF Bold"/>
                </a:rPr>
                <a:t>舊制</a:t>
              </a:r>
              <a:endParaRPr lang="en-US" sz="65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xboroughCF Bold"/>
                <a:sym typeface="RoxboroughCF Bold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B2792BB4-FF62-3BBC-56D9-9467E32C5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5292" y="528978"/>
              <a:ext cx="961200" cy="961200"/>
            </a:xfrm>
            <a:custGeom>
              <a:avLst/>
              <a:gdLst/>
              <a:ahLst/>
              <a:cxnLst/>
              <a:rect l="l" t="t" r="r" b="b"/>
              <a:pathLst>
                <a:path w="1306857" h="1306857">
                  <a:moveTo>
                    <a:pt x="0" y="0"/>
                  </a:moveTo>
                  <a:lnTo>
                    <a:pt x="1306857" y="0"/>
                  </a:lnTo>
                  <a:lnTo>
                    <a:pt x="1306857" y="1306857"/>
                  </a:lnTo>
                  <a:lnTo>
                    <a:pt x="0" y="130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化單一角落矩形 12"/>
          <p:cNvSpPr/>
          <p:nvPr/>
        </p:nvSpPr>
        <p:spPr>
          <a:xfrm flipH="1">
            <a:off x="870848" y="7495721"/>
            <a:ext cx="17417144" cy="2791280"/>
          </a:xfrm>
          <a:prstGeom prst="round1Rect">
            <a:avLst>
              <a:gd name="adj" fmla="val 11831"/>
            </a:avLst>
          </a:prstGeom>
          <a:solidFill>
            <a:srgbClr val="D5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grpSp>
        <p:nvGrpSpPr>
          <p:cNvPr id="3" name="群組 2"/>
          <p:cNvGrpSpPr/>
          <p:nvPr/>
        </p:nvGrpSpPr>
        <p:grpSpPr>
          <a:xfrm>
            <a:off x="5317643" y="-2104988"/>
            <a:ext cx="11096907" cy="1621137"/>
            <a:chOff x="6079842" y="-2183317"/>
            <a:chExt cx="7397938" cy="1080758"/>
          </a:xfrm>
        </p:grpSpPr>
        <p:sp>
          <p:nvSpPr>
            <p:cNvPr id="57" name="矩形 56"/>
            <p:cNvSpPr/>
            <p:nvPr/>
          </p:nvSpPr>
          <p:spPr>
            <a:xfrm>
              <a:off x="6079842" y="-2182559"/>
              <a:ext cx="1080000" cy="1080000"/>
            </a:xfrm>
            <a:prstGeom prst="rect">
              <a:avLst/>
            </a:prstGeom>
            <a:solidFill>
              <a:srgbClr val="D5E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7340603" y="-2183317"/>
              <a:ext cx="6137177" cy="1080758"/>
              <a:chOff x="7340603" y="-2183317"/>
              <a:chExt cx="6137177" cy="1080758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9862125" y="-2182559"/>
                <a:ext cx="1080000" cy="1080000"/>
              </a:xfrm>
              <a:prstGeom prst="rect">
                <a:avLst/>
              </a:prstGeom>
              <a:solidFill>
                <a:srgbClr val="844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340603" y="-2182559"/>
                <a:ext cx="1080000" cy="1080000"/>
              </a:xfrm>
              <a:prstGeom prst="rect">
                <a:avLst/>
              </a:prstGeom>
              <a:solidFill>
                <a:srgbClr val="6E9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601364" y="-2182559"/>
                <a:ext cx="1080000" cy="1080000"/>
              </a:xfrm>
              <a:prstGeom prst="rect">
                <a:avLst/>
              </a:prstGeom>
              <a:solidFill>
                <a:srgbClr val="5E8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133514" y="-2182559"/>
                <a:ext cx="1080000" cy="1080000"/>
              </a:xfrm>
              <a:prstGeom prst="rect">
                <a:avLst/>
              </a:prstGeom>
              <a:solidFill>
                <a:srgbClr val="5842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2397780" y="-2183317"/>
                <a:ext cx="1080000" cy="1080000"/>
              </a:xfrm>
              <a:prstGeom prst="rect">
                <a:avLst/>
              </a:prstGeom>
              <a:solidFill>
                <a:srgbClr val="B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16701633" y="-2104988"/>
            <a:ext cx="1620000" cy="1620000"/>
          </a:xfrm>
          <a:prstGeom prst="rect">
            <a:avLst/>
          </a:prstGeom>
          <a:solidFill>
            <a:srgbClr val="8B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1" name="手繪多邊形 10"/>
          <p:cNvSpPr/>
          <p:nvPr/>
        </p:nvSpPr>
        <p:spPr>
          <a:xfrm>
            <a:off x="2284788" y="9107498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81" name="矩形 80"/>
          <p:cNvSpPr/>
          <p:nvPr/>
        </p:nvSpPr>
        <p:spPr>
          <a:xfrm>
            <a:off x="10117388" y="1532014"/>
            <a:ext cx="4865089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50"/>
              </a:lnSpc>
              <a:spcAft>
                <a:spcPts val="900"/>
              </a:spcAft>
            </a:pPr>
            <a:r>
              <a:rPr lang="en-US" altLang="zh-TW" sz="4200" b="1" dirty="0">
                <a:solidFill>
                  <a:srgbClr val="77665B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200" b="1" dirty="0">
                <a:solidFill>
                  <a:srgbClr val="77665B"/>
                </a:solidFill>
                <a:latin typeface="微軟正黑體" pitchFamily="34" charset="-120"/>
                <a:ea typeface="微軟正黑體" pitchFamily="34" charset="-120"/>
              </a:rPr>
              <a:t> 種</a:t>
            </a:r>
            <a:r>
              <a:rPr lang="zh-TW" altLang="en-US" sz="900" b="1" dirty="0">
                <a:solidFill>
                  <a:srgbClr val="507065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7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獎勵金</a:t>
            </a:r>
            <a:endParaRPr lang="en-US" altLang="zh-TW" sz="2700" dirty="0">
              <a:solidFill>
                <a:srgbClr val="5E8477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900"/>
              </a:spcAft>
            </a:pPr>
            <a:r>
              <a:rPr lang="zh-TW" altLang="en-US" sz="27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9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7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9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7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年每公頃至多提高</a:t>
            </a:r>
            <a:r>
              <a:rPr lang="zh-TW" altLang="en-US" sz="9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200" b="1" dirty="0">
                <a:solidFill>
                  <a:srgbClr val="77665B"/>
                </a:solidFill>
                <a:latin typeface="微軟正黑體" pitchFamily="34" charset="-120"/>
                <a:ea typeface="微軟正黑體" pitchFamily="34" charset="-120"/>
              </a:rPr>
              <a:t>28 </a:t>
            </a:r>
            <a:r>
              <a:rPr lang="zh-TW" altLang="en-US" sz="4200" b="1" dirty="0">
                <a:solidFill>
                  <a:srgbClr val="77665B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4200" b="1" dirty="0">
              <a:solidFill>
                <a:srgbClr val="77665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2" name="表格 81">
            <a:extLst>
              <a:ext uri="{FF2B5EF4-FFF2-40B4-BE49-F238E27FC236}">
                <a16:creationId xmlns:a16="http://schemas.microsoft.com/office/drawing/2014/main" id="{8907BB71-A6B8-4782-89E7-8E8EAB38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38272"/>
              </p:ext>
            </p:extLst>
          </p:nvPr>
        </p:nvGraphicFramePr>
        <p:xfrm>
          <a:off x="7650564" y="2098316"/>
          <a:ext cx="10245701" cy="517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74">
                  <a:extLst>
                    <a:ext uri="{9D8B030D-6E8A-4147-A177-3AD203B41FA5}">
                      <a16:colId xmlns:a16="http://schemas.microsoft.com/office/drawing/2014/main" val="280767355"/>
                    </a:ext>
                  </a:extLst>
                </a:gridCol>
                <a:gridCol w="1271185">
                  <a:extLst>
                    <a:ext uri="{9D8B030D-6E8A-4147-A177-3AD203B41FA5}">
                      <a16:colId xmlns:a16="http://schemas.microsoft.com/office/drawing/2014/main" val="1367784732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1400246122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3168821788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785021270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3458241850"/>
                    </a:ext>
                  </a:extLst>
                </a:gridCol>
                <a:gridCol w="1178495">
                  <a:extLst>
                    <a:ext uri="{9D8B030D-6E8A-4147-A177-3AD203B41FA5}">
                      <a16:colId xmlns:a16="http://schemas.microsoft.com/office/drawing/2014/main" val="3206372049"/>
                    </a:ext>
                  </a:extLst>
                </a:gridCol>
                <a:gridCol w="1407458">
                  <a:extLst>
                    <a:ext uri="{9D8B030D-6E8A-4147-A177-3AD203B41FA5}">
                      <a16:colId xmlns:a16="http://schemas.microsoft.com/office/drawing/2014/main" val="1843711911"/>
                    </a:ext>
                  </a:extLst>
                </a:gridCol>
                <a:gridCol w="944009">
                  <a:extLst>
                    <a:ext uri="{9D8B030D-6E8A-4147-A177-3AD203B41FA5}">
                      <a16:colId xmlns:a16="http://schemas.microsoft.com/office/drawing/2014/main" val="343737977"/>
                    </a:ext>
                  </a:extLst>
                </a:gridCol>
              </a:tblGrid>
              <a:tr h="361816">
                <a:tc>
                  <a:txBody>
                    <a:bodyPr/>
                    <a:lstStyle/>
                    <a:p>
                      <a:endParaRPr lang="en-US" altLang="zh-TW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76602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en-US" altLang="zh-TW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altLang="en-US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萬</a:t>
                      </a:r>
                      <a:endParaRPr lang="zh-TW" altLang="en-US" sz="2000" b="1" kern="1200" dirty="0">
                        <a:solidFill>
                          <a:srgbClr val="5E8477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42410"/>
                  </a:ext>
                </a:extLst>
              </a:tr>
              <a:tr h="515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63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041171"/>
                  </a:ext>
                </a:extLst>
              </a:tr>
              <a:tr h="353273">
                <a:tc rowSpan="5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63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7832"/>
                  </a:ext>
                </a:extLst>
              </a:tr>
              <a:tr h="3199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20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63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255787"/>
                  </a:ext>
                </a:extLst>
              </a:tr>
              <a:tr h="515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88087"/>
                  </a:ext>
                </a:extLst>
              </a:tr>
              <a:tr h="3618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  <a:r>
                        <a:rPr kumimoji="0" lang="zh-TW" altLang="en-US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  <a:endParaRPr kumimoji="0" lang="zh-TW" alt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8477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  <a:r>
                        <a:rPr kumimoji="0" lang="zh-TW" altLang="en-US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  <a:endParaRPr kumimoji="0" lang="zh-TW" alt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8477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  <a:r>
                        <a:rPr kumimoji="0" lang="zh-TW" altLang="en-US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  <a:endParaRPr kumimoji="0" lang="zh-TW" altLang="en-US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8477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  <a:r>
                        <a:rPr kumimoji="0" lang="zh-TW" altLang="en-US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8477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57150" cap="flat" cmpd="sng" algn="ctr">
                      <a:solidFill>
                        <a:srgbClr val="7766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506132"/>
                  </a:ext>
                </a:extLst>
              </a:tr>
              <a:tr h="3618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04685"/>
                  </a:ext>
                </a:extLst>
              </a:tr>
              <a:tr h="214118"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44E65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741203"/>
                  </a:ext>
                </a:extLst>
              </a:tr>
              <a:tr h="370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 </a:t>
                      </a: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137160" marR="137160" marT="68580" marB="685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 </a:t>
                      </a: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年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DB79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5E8477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 </a:t>
                      </a:r>
                      <a:r>
                        <a:rPr lang="en-US" altLang="zh-TW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137160" marR="137160" marT="68580" marB="68580">
                    <a:lnL w="19050" cap="flat" cmpd="sng" algn="ctr">
                      <a:solidFill>
                        <a:srgbClr val="9DB79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>
                          <a:solidFill>
                            <a:srgbClr val="5E8477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137160" marR="137160" marT="68580" marB="68580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399927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新制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 </a:t>
                      </a:r>
                      <a:r>
                        <a:rPr lang="en-US" altLang="zh-TW" sz="15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100" b="0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DB79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rgbClr val="77665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5~10</a:t>
                      </a:r>
                      <a:r>
                        <a:rPr lang="zh-TW" altLang="en-US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DB79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100" b="1" dirty="0">
                          <a:solidFill>
                            <a:srgbClr val="77665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</a:t>
                      </a:r>
                    </a:p>
                  </a:txBody>
                  <a:tcPr marL="137160" marR="137160" marT="68580" marB="6858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5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71465"/>
                  </a:ext>
                </a:extLst>
              </a:tr>
              <a:tr h="3618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舊制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 </a:t>
                      </a:r>
                      <a:r>
                        <a:rPr lang="en-US" altLang="zh-TW" sz="15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年</a:t>
                      </a: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6789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r>
                        <a:rPr lang="zh-TW" altLang="en-US" sz="21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萬</a:t>
                      </a:r>
                      <a:endParaRPr lang="en-US" altLang="zh-TW" sz="21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89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57725"/>
                  </a:ext>
                </a:extLst>
              </a:tr>
            </a:tbl>
          </a:graphicData>
        </a:graphic>
      </p:graphicFrame>
      <p:grpSp>
        <p:nvGrpSpPr>
          <p:cNvPr id="85" name="群組 84">
            <a:extLst>
              <a:ext uri="{FF2B5EF4-FFF2-40B4-BE49-F238E27FC236}">
                <a16:creationId xmlns:a16="http://schemas.microsoft.com/office/drawing/2014/main" id="{DB40DA54-659A-27D3-3DB3-B6F30DF7CC25}"/>
              </a:ext>
            </a:extLst>
          </p:cNvPr>
          <p:cNvGrpSpPr/>
          <p:nvPr/>
        </p:nvGrpSpPr>
        <p:grpSpPr>
          <a:xfrm>
            <a:off x="7931875" y="2260419"/>
            <a:ext cx="643191" cy="610269"/>
            <a:chOff x="2986284" y="1218461"/>
            <a:chExt cx="428794" cy="406846"/>
          </a:xfrm>
        </p:grpSpPr>
        <p:sp>
          <p:nvSpPr>
            <p:cNvPr id="86" name="橢圓 85">
              <a:extLst>
                <a:ext uri="{FF2B5EF4-FFF2-40B4-BE49-F238E27FC236}">
                  <a16:creationId xmlns:a16="http://schemas.microsoft.com/office/drawing/2014/main" id="{EA2AB96D-4A02-43BF-44D8-90BED464D0D0}"/>
                </a:ext>
              </a:extLst>
            </p:cNvPr>
            <p:cNvSpPr/>
            <p:nvPr/>
          </p:nvSpPr>
          <p:spPr>
            <a:xfrm>
              <a:off x="2986284" y="1219219"/>
              <a:ext cx="406088" cy="40608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0A704AA2-7855-382C-9E2D-A730290B066F}"/>
                </a:ext>
              </a:extLst>
            </p:cNvPr>
            <p:cNvSpPr txBox="1"/>
            <p:nvPr/>
          </p:nvSpPr>
          <p:spPr>
            <a:xfrm>
              <a:off x="3057873" y="1218461"/>
              <a:ext cx="357205" cy="384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150" b="1" dirty="0">
                  <a:solidFill>
                    <a:schemeClr val="bg1"/>
                  </a:solidFill>
                </a:rPr>
                <a:t>1</a:t>
              </a:r>
              <a:endParaRPr lang="zh-TW" altLang="en-US" sz="31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41C1F30B-4639-1A84-8214-4943C7BCD0CE}"/>
              </a:ext>
            </a:extLst>
          </p:cNvPr>
          <p:cNvGrpSpPr/>
          <p:nvPr/>
        </p:nvGrpSpPr>
        <p:grpSpPr>
          <a:xfrm>
            <a:off x="15280842" y="3750975"/>
            <a:ext cx="647417" cy="609132"/>
            <a:chOff x="7109224" y="1906430"/>
            <a:chExt cx="431611" cy="406088"/>
          </a:xfrm>
        </p:grpSpPr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4B121120-D473-C9B5-0771-D39D60293E21}"/>
                </a:ext>
              </a:extLst>
            </p:cNvPr>
            <p:cNvSpPr/>
            <p:nvPr/>
          </p:nvSpPr>
          <p:spPr>
            <a:xfrm>
              <a:off x="7109224" y="1906430"/>
              <a:ext cx="406088" cy="40608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98180719-D493-3DF3-9B5E-89BA2A1B7947}"/>
                </a:ext>
              </a:extLst>
            </p:cNvPr>
            <p:cNvSpPr txBox="1"/>
            <p:nvPr/>
          </p:nvSpPr>
          <p:spPr>
            <a:xfrm>
              <a:off x="7183630" y="1924178"/>
              <a:ext cx="357205" cy="384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150" b="1" dirty="0">
                  <a:solidFill>
                    <a:schemeClr val="bg1"/>
                  </a:solidFill>
                </a:rPr>
                <a:t>2</a:t>
              </a:r>
              <a:endParaRPr lang="zh-TW" altLang="en-US" sz="31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AF180C89-00F8-C022-DA06-263A3C258867}"/>
              </a:ext>
            </a:extLst>
          </p:cNvPr>
          <p:cNvGrpSpPr/>
          <p:nvPr/>
        </p:nvGrpSpPr>
        <p:grpSpPr>
          <a:xfrm>
            <a:off x="15272552" y="2765163"/>
            <a:ext cx="655707" cy="609561"/>
            <a:chOff x="7109224" y="1283232"/>
            <a:chExt cx="437138" cy="406374"/>
          </a:xfrm>
        </p:grpSpPr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083B4C02-2B14-5C08-1F13-41B1F9A826F5}"/>
                </a:ext>
              </a:extLst>
            </p:cNvPr>
            <p:cNvSpPr/>
            <p:nvPr/>
          </p:nvSpPr>
          <p:spPr>
            <a:xfrm>
              <a:off x="7109224" y="1283518"/>
              <a:ext cx="406088" cy="40608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D5454D36-095C-4268-E801-65D6B56B7318}"/>
                </a:ext>
              </a:extLst>
            </p:cNvPr>
            <p:cNvSpPr txBox="1"/>
            <p:nvPr/>
          </p:nvSpPr>
          <p:spPr>
            <a:xfrm>
              <a:off x="7189157" y="1283232"/>
              <a:ext cx="357205" cy="384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150" b="1" dirty="0">
                  <a:solidFill>
                    <a:schemeClr val="bg1"/>
                  </a:solidFill>
                </a:rPr>
                <a:t>3</a:t>
              </a:r>
              <a:endParaRPr lang="zh-TW" altLang="en-US" sz="31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2115795" y="9684264"/>
            <a:ext cx="14506644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grpSp>
        <p:nvGrpSpPr>
          <p:cNvPr id="17" name="群組 16"/>
          <p:cNvGrpSpPr/>
          <p:nvPr/>
        </p:nvGrpSpPr>
        <p:grpSpPr>
          <a:xfrm>
            <a:off x="-290447" y="7963435"/>
            <a:ext cx="18895626" cy="3054065"/>
            <a:chOff x="-193631" y="5308956"/>
            <a:chExt cx="12597084" cy="2036043"/>
          </a:xfrm>
        </p:grpSpPr>
        <p:grpSp>
          <p:nvGrpSpPr>
            <p:cNvPr id="118" name="群組 117"/>
            <p:cNvGrpSpPr/>
            <p:nvPr/>
          </p:nvGrpSpPr>
          <p:grpSpPr>
            <a:xfrm>
              <a:off x="-193631" y="5507091"/>
              <a:ext cx="2153771" cy="1837908"/>
              <a:chOff x="-193631" y="5507091"/>
              <a:chExt cx="2153771" cy="1837908"/>
            </a:xfrm>
            <a:solidFill>
              <a:srgbClr val="6D9B78"/>
            </a:solidFill>
          </p:grpSpPr>
          <p:grpSp>
            <p:nvGrpSpPr>
              <p:cNvPr id="119" name="群組 118"/>
              <p:cNvGrpSpPr/>
              <p:nvPr/>
            </p:nvGrpSpPr>
            <p:grpSpPr>
              <a:xfrm>
                <a:off x="-193631" y="5789404"/>
                <a:ext cx="920552" cy="1545399"/>
                <a:chOff x="663486" y="1715859"/>
                <a:chExt cx="1240198" cy="1957287"/>
              </a:xfrm>
              <a:grpFill/>
            </p:grpSpPr>
            <p:sp>
              <p:nvSpPr>
                <p:cNvPr id="125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手繪多邊形 125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0" name="群組 119"/>
              <p:cNvGrpSpPr/>
              <p:nvPr/>
            </p:nvGrpSpPr>
            <p:grpSpPr>
              <a:xfrm>
                <a:off x="1039588" y="5799599"/>
                <a:ext cx="920552" cy="1545399"/>
                <a:chOff x="662870" y="1715858"/>
                <a:chExt cx="1240198" cy="1957288"/>
              </a:xfrm>
              <a:grpFill/>
            </p:grpSpPr>
            <p:sp>
              <p:nvSpPr>
                <p:cNvPr id="123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手繪多邊形 123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1" name="手繪多邊形 120"/>
              <p:cNvSpPr/>
              <p:nvPr/>
            </p:nvSpPr>
            <p:spPr>
              <a:xfrm>
                <a:off x="604055" y="6798536"/>
                <a:ext cx="133986" cy="546463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2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62901" y="550709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7" name="群組 126"/>
            <p:cNvGrpSpPr/>
            <p:nvPr/>
          </p:nvGrpSpPr>
          <p:grpSpPr>
            <a:xfrm>
              <a:off x="10459551" y="5308956"/>
              <a:ext cx="1943902" cy="1987890"/>
              <a:chOff x="10408425" y="5256673"/>
              <a:chExt cx="1995028" cy="2040173"/>
            </a:xfrm>
            <a:solidFill>
              <a:srgbClr val="6D9B78"/>
            </a:solidFill>
          </p:grpSpPr>
          <p:grpSp>
            <p:nvGrpSpPr>
              <p:cNvPr id="128" name="群組 127"/>
              <p:cNvGrpSpPr/>
              <p:nvPr/>
            </p:nvGrpSpPr>
            <p:grpSpPr>
              <a:xfrm>
                <a:off x="11381593" y="5581372"/>
                <a:ext cx="1021860" cy="1715473"/>
                <a:chOff x="662870" y="1715858"/>
                <a:chExt cx="1240198" cy="1957288"/>
              </a:xfrm>
              <a:grpFill/>
            </p:grpSpPr>
            <p:sp>
              <p:nvSpPr>
                <p:cNvPr id="131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手繪多邊形 131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9" name="手繪多邊形 128"/>
              <p:cNvSpPr/>
              <p:nvPr/>
            </p:nvSpPr>
            <p:spPr>
              <a:xfrm>
                <a:off x="10898129" y="6690244"/>
                <a:ext cx="148731" cy="606602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0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0408425" y="5256673"/>
                <a:ext cx="1215276" cy="1661316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Freeform 15">
            <a:extLst>
              <a:ext uri="{FF2B5EF4-FFF2-40B4-BE49-F238E27FC236}">
                <a16:creationId xmlns:a16="http://schemas.microsoft.com/office/drawing/2014/main" id="{B0CA9452-06E1-6172-03EF-4E3F03F31A4A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BC1FA80-5505-5E22-22A4-A48082F00FF4}"/>
              </a:ext>
            </a:extLst>
          </p:cNvPr>
          <p:cNvSpPr txBox="1"/>
          <p:nvPr/>
        </p:nvSpPr>
        <p:spPr>
          <a:xfrm>
            <a:off x="4676143" y="6639013"/>
            <a:ext cx="2394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zh-TW" altLang="en-US" sz="2700" dirty="0">
                <a:solidFill>
                  <a:srgbClr val="345236"/>
                </a:solidFill>
                <a:latin typeface="微軟正黑體" pitchFamily="34" charset="-120"/>
                <a:ea typeface="微軟正黑體" pitchFamily="34" charset="-120"/>
              </a:rPr>
              <a:t>單位：每公頃</a:t>
            </a:r>
            <a:endParaRPr lang="en-US" altLang="zh-TW" sz="2700" dirty="0">
              <a:solidFill>
                <a:srgbClr val="34523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D7D51C52-683B-F595-F8A7-216C947B429C}"/>
              </a:ext>
            </a:extLst>
          </p:cNvPr>
          <p:cNvGrpSpPr/>
          <p:nvPr/>
        </p:nvGrpSpPr>
        <p:grpSpPr>
          <a:xfrm>
            <a:off x="906082" y="3695700"/>
            <a:ext cx="5987525" cy="2685033"/>
            <a:chOff x="6923313" y="1665771"/>
            <a:chExt cx="9646977" cy="4320000"/>
          </a:xfrm>
        </p:grpSpPr>
        <p:sp>
          <p:nvSpPr>
            <p:cNvPr id="33" name="向右箭號 55">
              <a:extLst>
                <a:ext uri="{FF2B5EF4-FFF2-40B4-BE49-F238E27FC236}">
                  <a16:creationId xmlns:a16="http://schemas.microsoft.com/office/drawing/2014/main" id="{2834CC79-B65E-28C4-8621-1835C5D6D373}"/>
                </a:ext>
              </a:extLst>
            </p:cNvPr>
            <p:cNvSpPr/>
            <p:nvPr/>
          </p:nvSpPr>
          <p:spPr>
            <a:xfrm>
              <a:off x="11553518" y="3512430"/>
              <a:ext cx="466167" cy="895563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E84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sp>
          <p:nvSpPr>
            <p:cNvPr id="34" name="圓角矩形 56">
              <a:extLst>
                <a:ext uri="{FF2B5EF4-FFF2-40B4-BE49-F238E27FC236}">
                  <a16:creationId xmlns:a16="http://schemas.microsoft.com/office/drawing/2014/main" id="{057E9AA9-F65E-2270-91D3-0B2503462286}"/>
                </a:ext>
              </a:extLst>
            </p:cNvPr>
            <p:cNvSpPr/>
            <p:nvPr/>
          </p:nvSpPr>
          <p:spPr>
            <a:xfrm>
              <a:off x="6923313" y="1665771"/>
              <a:ext cx="4320000" cy="4320000"/>
            </a:xfrm>
            <a:prstGeom prst="roundRect">
              <a:avLst>
                <a:gd name="adj" fmla="val 9621"/>
              </a:avLst>
            </a:prstGeom>
            <a:solidFill>
              <a:srgbClr val="5E8477"/>
            </a:solidFill>
            <a:ln w="9525">
              <a:noFill/>
              <a:prstDash val="soli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1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EE64FBE-E7FF-23C1-8463-2941F44BFB53}"/>
                </a:ext>
              </a:extLst>
            </p:cNvPr>
            <p:cNvSpPr/>
            <p:nvPr/>
          </p:nvSpPr>
          <p:spPr>
            <a:xfrm>
              <a:off x="7448589" y="2720461"/>
              <a:ext cx="1719529" cy="1201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zh-TW" altLang="en-US" sz="3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舊制</a:t>
              </a:r>
              <a:endParaRPr lang="en-US" altLang="zh-TW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8DD6026-B4E3-8C4A-A2EB-ABA4AEA11E32}"/>
                </a:ext>
              </a:extLst>
            </p:cNvPr>
            <p:cNvSpPr/>
            <p:nvPr/>
          </p:nvSpPr>
          <p:spPr>
            <a:xfrm>
              <a:off x="9153438" y="4277401"/>
              <a:ext cx="2037960" cy="1201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TW" sz="3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3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年</a:t>
              </a:r>
              <a:endParaRPr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97DDF1E3-9347-A9C9-CE1B-A89309ED4088}"/>
                </a:ext>
              </a:extLst>
            </p:cNvPr>
            <p:cNvCxnSpPr/>
            <p:nvPr/>
          </p:nvCxnSpPr>
          <p:spPr>
            <a:xfrm flipH="1">
              <a:off x="8617679" y="3316853"/>
              <a:ext cx="964056" cy="161673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圓角矩形 83">
              <a:extLst>
                <a:ext uri="{FF2B5EF4-FFF2-40B4-BE49-F238E27FC236}">
                  <a16:creationId xmlns:a16="http://schemas.microsoft.com/office/drawing/2014/main" id="{9F0EB30B-EB5E-B9E7-30CE-B6BDC3690ADA}"/>
                </a:ext>
              </a:extLst>
            </p:cNvPr>
            <p:cNvSpPr/>
            <p:nvPr/>
          </p:nvSpPr>
          <p:spPr>
            <a:xfrm>
              <a:off x="12250290" y="1665771"/>
              <a:ext cx="4320000" cy="4320000"/>
            </a:xfrm>
            <a:prstGeom prst="roundRect">
              <a:avLst>
                <a:gd name="adj" fmla="val 9621"/>
              </a:avLst>
            </a:prstGeom>
            <a:solidFill>
              <a:srgbClr val="D5E7DC"/>
            </a:solidFill>
            <a:ln w="9525">
              <a:noFill/>
              <a:prstDash val="soli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1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451A483-0852-2A13-FC33-6B22390FD0B1}"/>
                </a:ext>
              </a:extLst>
            </p:cNvPr>
            <p:cNvSpPr/>
            <p:nvPr/>
          </p:nvSpPr>
          <p:spPr>
            <a:xfrm>
              <a:off x="12775566" y="2720461"/>
              <a:ext cx="1719529" cy="1201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zh-TW" altLang="en-US" sz="3600" dirty="0">
                  <a:solidFill>
                    <a:srgbClr val="5E8477"/>
                  </a:solidFill>
                  <a:latin typeface="微軟正黑體" pitchFamily="34" charset="-120"/>
                  <a:ea typeface="微軟正黑體" pitchFamily="34" charset="-120"/>
                </a:rPr>
                <a:t>新制</a:t>
              </a:r>
              <a:endParaRPr lang="en-US" altLang="zh-TW" sz="3600" dirty="0">
                <a:solidFill>
                  <a:srgbClr val="5E8477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CCD67FC-58FF-1C15-5A21-0B68AF719D5F}"/>
                </a:ext>
              </a:extLst>
            </p:cNvPr>
            <p:cNvSpPr/>
            <p:nvPr/>
          </p:nvSpPr>
          <p:spPr>
            <a:xfrm>
              <a:off x="14480415" y="4277401"/>
              <a:ext cx="1610067" cy="1201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TW" sz="3600" b="1" dirty="0">
                  <a:solidFill>
                    <a:srgbClr val="77665B"/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3600" b="1" dirty="0">
                  <a:solidFill>
                    <a:srgbClr val="77665B"/>
                  </a:solidFill>
                  <a:latin typeface="微軟正黑體" pitchFamily="34" charset="-120"/>
                  <a:ea typeface="微軟正黑體" pitchFamily="34" charset="-120"/>
                </a:rPr>
                <a:t> 年</a:t>
              </a:r>
              <a:endParaRPr lang="en-US" altLang="zh-TW" sz="3600" b="1" dirty="0">
                <a:solidFill>
                  <a:srgbClr val="77665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EB702E6E-16F9-E49E-358C-116430FB2BBB}"/>
                </a:ext>
              </a:extLst>
            </p:cNvPr>
            <p:cNvCxnSpPr/>
            <p:nvPr/>
          </p:nvCxnSpPr>
          <p:spPr>
            <a:xfrm flipH="1">
              <a:off x="13939258" y="3316853"/>
              <a:ext cx="969455" cy="1604589"/>
            </a:xfrm>
            <a:prstGeom prst="line">
              <a:avLst/>
            </a:prstGeom>
            <a:ln w="19050">
              <a:solidFill>
                <a:srgbClr val="5E84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19E312C9-8EFB-C56C-2D47-7DC9123AA245}"/>
              </a:ext>
            </a:extLst>
          </p:cNvPr>
          <p:cNvSpPr/>
          <p:nvPr/>
        </p:nvSpPr>
        <p:spPr>
          <a:xfrm>
            <a:off x="1804320" y="1939965"/>
            <a:ext cx="41910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50"/>
              </a:lnSpc>
            </a:pPr>
            <a:r>
              <a:rPr lang="zh-TW" altLang="en-US" sz="3300" spc="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獎勵造林</a:t>
            </a:r>
            <a:r>
              <a:rPr lang="zh-TW" altLang="en-US" sz="900" spc="15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200" b="1" spc="150" dirty="0">
                <a:solidFill>
                  <a:srgbClr val="7766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4200" b="1" spc="150" dirty="0">
                <a:solidFill>
                  <a:srgbClr val="7766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年</a:t>
            </a:r>
            <a:endParaRPr lang="en-US" altLang="zh-TW" sz="4200" b="1" dirty="0">
              <a:solidFill>
                <a:srgbClr val="77665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ts val="4950"/>
              </a:lnSpc>
            </a:pPr>
            <a:r>
              <a:rPr lang="zh-TW" altLang="en-US" sz="330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期滿對接</a:t>
            </a:r>
            <a:r>
              <a:rPr lang="zh-TW" altLang="en-US" sz="4200" b="1" dirty="0">
                <a:solidFill>
                  <a:srgbClr val="7766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多方案 </a:t>
            </a:r>
            <a:endParaRPr lang="zh-TW" altLang="en-US" sz="4200" b="1" dirty="0">
              <a:solidFill>
                <a:srgbClr val="77665B"/>
              </a:solidFill>
            </a:endParaRPr>
          </a:p>
        </p:txBody>
      </p: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6477BA4B-5926-A653-D95C-293D6FED9644}"/>
              </a:ext>
            </a:extLst>
          </p:cNvPr>
          <p:cNvCxnSpPr>
            <a:cxnSpLocks/>
          </p:cNvCxnSpPr>
          <p:nvPr/>
        </p:nvCxnSpPr>
        <p:spPr>
          <a:xfrm>
            <a:off x="7239000" y="1943100"/>
            <a:ext cx="0" cy="5203744"/>
          </a:xfrm>
          <a:prstGeom prst="line">
            <a:avLst/>
          </a:prstGeom>
          <a:ln w="9525">
            <a:solidFill>
              <a:srgbClr val="7A987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193111E-56E5-CB8A-946D-8FA840D3EA7B}"/>
              </a:ext>
            </a:extLst>
          </p:cNvPr>
          <p:cNvSpPr txBox="1"/>
          <p:nvPr/>
        </p:nvSpPr>
        <p:spPr>
          <a:xfrm>
            <a:off x="2618633" y="7845980"/>
            <a:ext cx="13085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59" lvl="1"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提高獎勵金額度，縮短造林合約年限，導入分流分階段輔導，提升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6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年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期滿後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森林多元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利用彈性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397AB79-9465-C7CA-B706-AC86D6B865B4}"/>
              </a:ext>
            </a:extLst>
          </p:cNvPr>
          <p:cNvGrpSpPr/>
          <p:nvPr/>
        </p:nvGrpSpPr>
        <p:grpSpPr>
          <a:xfrm>
            <a:off x="-1029765" y="252611"/>
            <a:ext cx="20087061" cy="1204048"/>
            <a:chOff x="951750" y="252611"/>
            <a:chExt cx="17915984" cy="1204048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C0298E4-AD37-4003-B7D0-54A42001198D}"/>
                </a:ext>
              </a:extLst>
            </p:cNvPr>
            <p:cNvSpPr/>
            <p:nvPr/>
          </p:nvSpPr>
          <p:spPr>
            <a:xfrm>
              <a:off x="4928597" y="252611"/>
              <a:ext cx="13939137" cy="120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zh-TW" altLang="en-US" sz="62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提高獎勵金</a:t>
              </a:r>
              <a:r>
                <a:rPr lang="en-US" altLang="zh-TW" sz="62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sz="62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縮短年限 提升參與造林意願</a:t>
              </a:r>
            </a:p>
          </p:txBody>
        </p:sp>
        <p:sp>
          <p:nvSpPr>
            <p:cNvPr id="10" name="TextBox 46">
              <a:extLst>
                <a:ext uri="{FF2B5EF4-FFF2-40B4-BE49-F238E27FC236}">
                  <a16:creationId xmlns:a16="http://schemas.microsoft.com/office/drawing/2014/main" id="{2726D401-E469-8F92-6B51-DDF0EBDD80B1}"/>
                </a:ext>
              </a:extLst>
            </p:cNvPr>
            <p:cNvSpPr txBox="1"/>
            <p:nvPr/>
          </p:nvSpPr>
          <p:spPr>
            <a:xfrm>
              <a:off x="951750" y="366945"/>
              <a:ext cx="6015768" cy="1089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70"/>
                </a:lnSpc>
                <a:spcBef>
                  <a:spcPct val="0"/>
                </a:spcBef>
              </a:pPr>
              <a:r>
                <a:rPr lang="zh-TW" altLang="en-US" sz="6500" b="1" dirty="0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xboroughCF Bold"/>
                  <a:sym typeface="RoxboroughCF Bold"/>
                </a:rPr>
                <a:t>新</a:t>
              </a:r>
              <a:r>
                <a:rPr lang="en-US" sz="6500" b="1" dirty="0">
                  <a:solidFill>
                    <a:srgbClr val="3D63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xboroughCF Bold"/>
                  <a:sym typeface="RoxboroughCF Bold"/>
                </a:rPr>
                <a:t>制</a:t>
              </a:r>
            </a:p>
          </p:txBody>
        </p:sp>
      </p:grp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6DE26367-63E5-5E9C-E395-BCB57A64D371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4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9D5DB97A-0958-F9C6-1BF8-37F05DC7FB8E}"/>
              </a:ext>
            </a:extLst>
          </p:cNvPr>
          <p:cNvSpPr>
            <a:spLocks noChangeAspect="1"/>
          </p:cNvSpPr>
          <p:nvPr/>
        </p:nvSpPr>
        <p:spPr>
          <a:xfrm flipH="1">
            <a:off x="381000" y="431202"/>
            <a:ext cx="961200" cy="961200"/>
          </a:xfrm>
          <a:custGeom>
            <a:avLst/>
            <a:gdLst/>
            <a:ahLst/>
            <a:cxnLst/>
            <a:rect l="l" t="t" r="r" b="b"/>
            <a:pathLst>
              <a:path w="1306857" h="1306857">
                <a:moveTo>
                  <a:pt x="0" y="0"/>
                </a:moveTo>
                <a:lnTo>
                  <a:pt x="1306857" y="0"/>
                </a:lnTo>
                <a:lnTo>
                  <a:pt x="1306857" y="1306857"/>
                </a:lnTo>
                <a:lnTo>
                  <a:pt x="0" y="1306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8692B95-4949-E9DD-23F4-67246DF827F3}"/>
              </a:ext>
            </a:extLst>
          </p:cNvPr>
          <p:cNvSpPr txBox="1"/>
          <p:nvPr/>
        </p:nvSpPr>
        <p:spPr>
          <a:xfrm>
            <a:off x="7469680" y="2817126"/>
            <a:ext cx="101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zh-TW" altLang="en-US" sz="1800" b="1" kern="1200" dirty="0">
                <a:solidFill>
                  <a:srgbClr val="844E65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造林</a:t>
            </a:r>
            <a:endParaRPr lang="en-US" altLang="zh-TW" sz="1800" b="1" kern="1200" dirty="0">
              <a:solidFill>
                <a:srgbClr val="844E65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zh-TW" altLang="en-US" sz="1800" b="1" kern="1200" dirty="0">
                <a:solidFill>
                  <a:srgbClr val="844E65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獎勵金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936FC7C-9BA8-52C6-C2BC-71F7D6EF3744}"/>
              </a:ext>
            </a:extLst>
          </p:cNvPr>
          <p:cNvGrpSpPr/>
          <p:nvPr/>
        </p:nvGrpSpPr>
        <p:grpSpPr>
          <a:xfrm>
            <a:off x="15735128" y="3177488"/>
            <a:ext cx="1116238" cy="1523219"/>
            <a:chOff x="16506329" y="3374724"/>
            <a:chExt cx="1116238" cy="1523219"/>
          </a:xfrm>
        </p:grpSpPr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4B48E93F-BD14-47C0-AF1C-CDAC293CF453}"/>
                </a:ext>
              </a:extLst>
            </p:cNvPr>
            <p:cNvSpPr txBox="1"/>
            <p:nvPr/>
          </p:nvSpPr>
          <p:spPr>
            <a:xfrm>
              <a:off x="16836207" y="3854591"/>
              <a:ext cx="540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700" dirty="0">
                  <a:solidFill>
                    <a:srgbClr val="345236"/>
                  </a:solidFill>
                </a:rPr>
                <a:t>+</a:t>
              </a:r>
              <a:endParaRPr lang="zh-TW" altLang="en-US" sz="2700" dirty="0">
                <a:solidFill>
                  <a:srgbClr val="345236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A196282-204A-4410-7D2A-7A90F3C33FD0}"/>
                </a:ext>
              </a:extLst>
            </p:cNvPr>
            <p:cNvSpPr txBox="1"/>
            <p:nvPr/>
          </p:nvSpPr>
          <p:spPr>
            <a:xfrm>
              <a:off x="16557972" y="4251612"/>
              <a:ext cx="10129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r>
                <a:rPr lang="zh-TW" altLang="en-US" sz="1800" b="1" kern="120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  <a:cs typeface="+mn-cs"/>
                </a:rPr>
                <a:t>成林</a:t>
              </a:r>
              <a:endParaRPr lang="en-US" altLang="zh-TW" sz="1800" b="1" kern="1200" dirty="0">
                <a:solidFill>
                  <a:srgbClr val="3D6365"/>
                </a:solidFill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algn="ctr" defTabSz="914400" rtl="0" eaLnBrk="1" latinLnBrk="0" hangingPunct="1">
                <a:lnSpc>
                  <a:spcPct val="100000"/>
                </a:lnSpc>
              </a:pPr>
              <a:r>
                <a:rPr lang="zh-TW" altLang="en-US" sz="1800" b="1" kern="120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  <a:cs typeface="+mn-cs"/>
                </a:rPr>
                <a:t>獎勵金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55C6A4A-E305-A579-B2AA-EAD72AEBA6E7}"/>
                </a:ext>
              </a:extLst>
            </p:cNvPr>
            <p:cNvSpPr txBox="1"/>
            <p:nvPr/>
          </p:nvSpPr>
          <p:spPr>
            <a:xfrm>
              <a:off x="16506329" y="3374724"/>
              <a:ext cx="11162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100000"/>
                </a:lnSpc>
              </a:pPr>
              <a:r>
                <a:rPr lang="zh-TW" altLang="en-US" sz="1800" b="1" kern="120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  <a:cs typeface="+mn-cs"/>
                </a:rPr>
                <a:t>結構用材</a:t>
              </a:r>
              <a:endParaRPr lang="en-US" altLang="zh-TW" sz="1800" b="1" kern="1200" dirty="0">
                <a:solidFill>
                  <a:srgbClr val="3D6365"/>
                </a:solidFill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algn="ctr" defTabSz="914400" rtl="0" eaLnBrk="1" latinLnBrk="0" hangingPunct="1">
                <a:lnSpc>
                  <a:spcPct val="100000"/>
                </a:lnSpc>
              </a:pPr>
              <a:r>
                <a:rPr lang="zh-TW" altLang="en-US" sz="1800" b="1" kern="120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  <a:cs typeface="+mn-cs"/>
                </a:rPr>
                <a:t>獎勵金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8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群組 570">
            <a:extLst>
              <a:ext uri="{FF2B5EF4-FFF2-40B4-BE49-F238E27FC236}">
                <a16:creationId xmlns:a16="http://schemas.microsoft.com/office/drawing/2014/main" id="{C281AD92-CD0F-20CA-CD86-F518222600CE}"/>
              </a:ext>
            </a:extLst>
          </p:cNvPr>
          <p:cNvGrpSpPr/>
          <p:nvPr/>
        </p:nvGrpSpPr>
        <p:grpSpPr>
          <a:xfrm>
            <a:off x="-43277" y="1920928"/>
            <a:ext cx="18309498" cy="4679439"/>
            <a:chOff x="-43277" y="2178602"/>
            <a:chExt cx="18309498" cy="4885867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DAE021D-4DE3-A2BE-24C4-B60D3F086D05}"/>
                </a:ext>
              </a:extLst>
            </p:cNvPr>
            <p:cNvSpPr/>
            <p:nvPr/>
          </p:nvSpPr>
          <p:spPr>
            <a:xfrm>
              <a:off x="-43277" y="2178602"/>
              <a:ext cx="8640000" cy="488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A8CEF7F-CB4A-5605-C214-D70D569A09D5}"/>
                </a:ext>
              </a:extLst>
            </p:cNvPr>
            <p:cNvSpPr/>
            <p:nvPr/>
          </p:nvSpPr>
          <p:spPr>
            <a:xfrm>
              <a:off x="9626221" y="2178602"/>
              <a:ext cx="8640000" cy="488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DF0DA0D1-6B24-BE10-9E59-623925E61BB1}"/>
              </a:ext>
            </a:extLst>
          </p:cNvPr>
          <p:cNvGrpSpPr/>
          <p:nvPr/>
        </p:nvGrpSpPr>
        <p:grpSpPr>
          <a:xfrm>
            <a:off x="2305791" y="2116790"/>
            <a:ext cx="3809448" cy="1197910"/>
            <a:chOff x="4240569" y="1800611"/>
            <a:chExt cx="3809448" cy="1197910"/>
          </a:xfrm>
        </p:grpSpPr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B250FAB5-C913-3DDD-36CA-6C85ADD9F53A}"/>
                </a:ext>
              </a:extLst>
            </p:cNvPr>
            <p:cNvSpPr/>
            <p:nvPr/>
          </p:nvSpPr>
          <p:spPr>
            <a:xfrm>
              <a:off x="4516961" y="1800611"/>
              <a:ext cx="3233987" cy="6801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4500"/>
                </a:lnSpc>
              </a:pPr>
              <a:r>
                <a:rPr lang="zh-TW" altLang="en-US" sz="4200" spc="450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木材生產林</a:t>
              </a:r>
            </a:p>
          </p:txBody>
        </p:sp>
        <p:sp>
          <p:nvSpPr>
            <p:cNvPr id="360" name="文字方塊 359">
              <a:extLst>
                <a:ext uri="{FF2B5EF4-FFF2-40B4-BE49-F238E27FC236}">
                  <a16:creationId xmlns:a16="http://schemas.microsoft.com/office/drawing/2014/main" id="{269BA68F-2B87-D002-9F7C-F00F715BDBF9}"/>
                </a:ext>
              </a:extLst>
            </p:cNvPr>
            <p:cNvSpPr txBox="1"/>
            <p:nvPr/>
          </p:nvSpPr>
          <p:spPr>
            <a:xfrm>
              <a:off x="4240569" y="2548526"/>
              <a:ext cx="3809448" cy="449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獎勵金最多 </a:t>
              </a:r>
              <a:r>
                <a:rPr lang="en-US" altLang="zh-TW" sz="2100" b="1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60 </a:t>
              </a:r>
              <a:r>
                <a:rPr lang="zh-TW" altLang="en-US" sz="2100" b="1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 </a:t>
              </a:r>
              <a:r>
                <a:rPr lang="en-US" altLang="zh-TW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公頃</a:t>
              </a:r>
              <a:endParaRPr lang="zh-TW" altLang="en-US" sz="2100" spc="75" dirty="0">
                <a:solidFill>
                  <a:srgbClr val="5C5142"/>
                </a:solidFill>
              </a:endParaRPr>
            </a:p>
          </p:txBody>
        </p:sp>
        <p:cxnSp>
          <p:nvCxnSpPr>
            <p:cNvPr id="361" name="直線接點 360"/>
            <p:cNvCxnSpPr/>
            <p:nvPr/>
          </p:nvCxnSpPr>
          <p:spPr>
            <a:xfrm>
              <a:off x="4531922" y="2472552"/>
              <a:ext cx="3240000" cy="0"/>
            </a:xfrm>
            <a:prstGeom prst="line">
              <a:avLst/>
            </a:prstGeom>
            <a:ln>
              <a:solidFill>
                <a:srgbClr val="A29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32906B03-1018-6430-1526-21998F3A2369}"/>
              </a:ext>
            </a:extLst>
          </p:cNvPr>
          <p:cNvGrpSpPr/>
          <p:nvPr/>
        </p:nvGrpSpPr>
        <p:grpSpPr>
          <a:xfrm>
            <a:off x="11896259" y="2116790"/>
            <a:ext cx="3967508" cy="1195903"/>
            <a:chOff x="8974517" y="1802618"/>
            <a:chExt cx="3967508" cy="1195903"/>
          </a:xfrm>
        </p:grpSpPr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B250FAB5-C913-3DDD-36CA-6C85ADD9F53A}"/>
                </a:ext>
              </a:extLst>
            </p:cNvPr>
            <p:cNvSpPr/>
            <p:nvPr/>
          </p:nvSpPr>
          <p:spPr>
            <a:xfrm>
              <a:off x="8974517" y="1802618"/>
              <a:ext cx="3967508" cy="7034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4500"/>
                </a:lnSpc>
              </a:pPr>
              <a:r>
                <a:rPr lang="zh-TW" altLang="en-US" sz="4200" b="1" spc="450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</a:t>
              </a:r>
              <a:r>
                <a:rPr lang="zh-TW" altLang="en-US" sz="4200" spc="450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木材生產林</a:t>
              </a:r>
            </a:p>
          </p:txBody>
        </p:sp>
        <p:sp>
          <p:nvSpPr>
            <p:cNvPr id="363" name="文字方塊 362">
              <a:extLst>
                <a:ext uri="{FF2B5EF4-FFF2-40B4-BE49-F238E27FC236}">
                  <a16:creationId xmlns:a16="http://schemas.microsoft.com/office/drawing/2014/main" id="{269BA68F-2B87-D002-9F7C-F00F715BDBF9}"/>
                </a:ext>
              </a:extLst>
            </p:cNvPr>
            <p:cNvSpPr txBox="1"/>
            <p:nvPr/>
          </p:nvSpPr>
          <p:spPr>
            <a:xfrm>
              <a:off x="9045264" y="2548526"/>
              <a:ext cx="3809448" cy="449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獎勵金最多 </a:t>
              </a:r>
              <a:r>
                <a:rPr lang="en-US" altLang="zh-TW" sz="2100" b="1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55 </a:t>
              </a:r>
              <a:r>
                <a:rPr lang="zh-TW" altLang="en-US" sz="2100" b="1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萬元 </a:t>
              </a:r>
              <a:r>
                <a:rPr lang="en-US" altLang="zh-TW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2100" spc="75" dirty="0">
                  <a:solidFill>
                    <a:srgbClr val="5C514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公頃</a:t>
              </a:r>
              <a:endParaRPr lang="zh-TW" altLang="en-US" sz="2100" spc="75" dirty="0">
                <a:solidFill>
                  <a:srgbClr val="5C5142"/>
                </a:solidFill>
              </a:endParaRPr>
            </a:p>
          </p:txBody>
        </p:sp>
        <p:cxnSp>
          <p:nvCxnSpPr>
            <p:cNvPr id="364" name="直線接點 363"/>
            <p:cNvCxnSpPr/>
            <p:nvPr/>
          </p:nvCxnSpPr>
          <p:spPr>
            <a:xfrm>
              <a:off x="9139742" y="2475210"/>
              <a:ext cx="3564000" cy="0"/>
            </a:xfrm>
            <a:prstGeom prst="line">
              <a:avLst/>
            </a:prstGeom>
            <a:ln>
              <a:solidFill>
                <a:srgbClr val="A293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6" name="圓角矩形 545">
            <a:extLst>
              <a:ext uri="{FF2B5EF4-FFF2-40B4-BE49-F238E27FC236}">
                <a16:creationId xmlns:a16="http://schemas.microsoft.com/office/drawing/2014/main" id="{941E2B3D-74BD-17CF-D9F0-0CA4F87A81CC}"/>
              </a:ext>
            </a:extLst>
          </p:cNvPr>
          <p:cNvSpPr/>
          <p:nvPr/>
        </p:nvSpPr>
        <p:spPr>
          <a:xfrm>
            <a:off x="7503312" y="6240475"/>
            <a:ext cx="3098300" cy="664200"/>
          </a:xfrm>
          <a:prstGeom prst="roundRect">
            <a:avLst>
              <a:gd name="adj" fmla="val 50000"/>
            </a:avLst>
          </a:prstGeom>
          <a:solidFill>
            <a:srgbClr val="844E6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目標更清楚</a:t>
            </a:r>
          </a:p>
        </p:txBody>
      </p:sp>
      <p:sp>
        <p:nvSpPr>
          <p:cNvPr id="129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609600" y="9684264"/>
            <a:ext cx="17286679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FBEB780D-F61D-BD38-4A85-17EF72227D48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759B8AF2-BCEA-2A38-DADC-DFA46BBB5D82}"/>
              </a:ext>
            </a:extLst>
          </p:cNvPr>
          <p:cNvGrpSpPr/>
          <p:nvPr/>
        </p:nvGrpSpPr>
        <p:grpSpPr>
          <a:xfrm>
            <a:off x="-290447" y="8438002"/>
            <a:ext cx="18895632" cy="2564204"/>
            <a:chOff x="-193631" y="5625334"/>
            <a:chExt cx="12597088" cy="1709469"/>
          </a:xfrm>
        </p:grpSpPr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90481A9F-4B3A-0A76-A773-2507454FDF6E}"/>
                </a:ext>
              </a:extLst>
            </p:cNvPr>
            <p:cNvGrpSpPr/>
            <p:nvPr/>
          </p:nvGrpSpPr>
          <p:grpSpPr>
            <a:xfrm>
              <a:off x="-193631" y="5789404"/>
              <a:ext cx="920552" cy="1545399"/>
              <a:chOff x="663486" y="1715859"/>
              <a:chExt cx="1240198" cy="1957287"/>
            </a:xfrm>
            <a:solidFill>
              <a:srgbClr val="6D9B78"/>
            </a:solidFill>
          </p:grpSpPr>
          <p:sp>
            <p:nvSpPr>
              <p:cNvPr id="54" name="Graphic 47">
                <a:extLst>
                  <a:ext uri="{FF2B5EF4-FFF2-40B4-BE49-F238E27FC236}">
                    <a16:creationId xmlns:a16="http://schemas.microsoft.com/office/drawing/2014/main" id="{5E001793-484B-6253-49BF-192AD000578A}"/>
                  </a:ext>
                </a:extLst>
              </p:cNvPr>
              <p:cNvSpPr/>
              <p:nvPr/>
            </p:nvSpPr>
            <p:spPr>
              <a:xfrm>
                <a:off x="663486" y="1715859"/>
                <a:ext cx="1240198" cy="159382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手繪多邊形 104">
                <a:extLst>
                  <a:ext uri="{FF2B5EF4-FFF2-40B4-BE49-F238E27FC236}">
                    <a16:creationId xmlns:a16="http://schemas.microsoft.com/office/drawing/2014/main" id="{12936BE4-1BDB-6505-040F-B91A53158234}"/>
                  </a:ext>
                </a:extLst>
              </p:cNvPr>
              <p:cNvSpPr/>
              <p:nvPr/>
            </p:nvSpPr>
            <p:spPr>
              <a:xfrm>
                <a:off x="1163232" y="3091187"/>
                <a:ext cx="151782" cy="581959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DAD6B32A-4D23-4750-1672-8BC2B3BF95C9}"/>
                </a:ext>
              </a:extLst>
            </p:cNvPr>
            <p:cNvGrpSpPr/>
            <p:nvPr/>
          </p:nvGrpSpPr>
          <p:grpSpPr>
            <a:xfrm>
              <a:off x="11407784" y="5625334"/>
              <a:ext cx="995673" cy="1671511"/>
              <a:chOff x="662870" y="1715858"/>
              <a:chExt cx="1240198" cy="1957288"/>
            </a:xfrm>
            <a:solidFill>
              <a:srgbClr val="6D9B78"/>
            </a:solidFill>
          </p:grpSpPr>
          <p:sp>
            <p:nvSpPr>
              <p:cNvPr id="46" name="Graphic 47">
                <a:extLst>
                  <a:ext uri="{FF2B5EF4-FFF2-40B4-BE49-F238E27FC236}">
                    <a16:creationId xmlns:a16="http://schemas.microsoft.com/office/drawing/2014/main" id="{83272085-047A-6827-003E-82B4176EBC18}"/>
                  </a:ext>
                </a:extLst>
              </p:cNvPr>
              <p:cNvSpPr/>
              <p:nvPr/>
            </p:nvSpPr>
            <p:spPr>
              <a:xfrm>
                <a:off x="662870" y="1715858"/>
                <a:ext cx="1240198" cy="1593820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手繪多邊形 110">
                <a:extLst>
                  <a:ext uri="{FF2B5EF4-FFF2-40B4-BE49-F238E27FC236}">
                    <a16:creationId xmlns:a16="http://schemas.microsoft.com/office/drawing/2014/main" id="{6EA46CC3-E853-F96B-FBB0-6EDDE779DBE2}"/>
                  </a:ext>
                </a:extLst>
              </p:cNvPr>
              <p:cNvSpPr/>
              <p:nvPr/>
            </p:nvSpPr>
            <p:spPr>
              <a:xfrm>
                <a:off x="1162615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672F920C-72AE-4509-0462-56F419C5FE26}"/>
              </a:ext>
            </a:extLst>
          </p:cNvPr>
          <p:cNvGrpSpPr/>
          <p:nvPr/>
        </p:nvGrpSpPr>
        <p:grpSpPr>
          <a:xfrm>
            <a:off x="1502833" y="3525544"/>
            <a:ext cx="4929638" cy="2718662"/>
            <a:chOff x="3365855" y="3154670"/>
            <a:chExt cx="4929638" cy="2718662"/>
          </a:xfrm>
        </p:grpSpPr>
        <p:grpSp>
          <p:nvGrpSpPr>
            <p:cNvPr id="332" name="群組 331"/>
            <p:cNvGrpSpPr/>
            <p:nvPr/>
          </p:nvGrpSpPr>
          <p:grpSpPr>
            <a:xfrm>
              <a:off x="5177178" y="3237512"/>
              <a:ext cx="1621788" cy="2559515"/>
              <a:chOff x="663486" y="1715859"/>
              <a:chExt cx="1240198" cy="1957287"/>
            </a:xfrm>
            <a:solidFill>
              <a:srgbClr val="776855"/>
            </a:solidFill>
          </p:grpSpPr>
          <p:sp>
            <p:nvSpPr>
              <p:cNvPr id="333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3486" y="1715859"/>
                <a:ext cx="1240198" cy="159382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" name="手繪多邊形 333"/>
              <p:cNvSpPr/>
              <p:nvPr/>
            </p:nvSpPr>
            <p:spPr>
              <a:xfrm>
                <a:off x="1163232" y="3091187"/>
                <a:ext cx="151782" cy="581959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29" name="群組 328"/>
            <p:cNvGrpSpPr/>
            <p:nvPr/>
          </p:nvGrpSpPr>
          <p:grpSpPr>
            <a:xfrm>
              <a:off x="6879827" y="3577555"/>
              <a:ext cx="1415666" cy="2234213"/>
              <a:chOff x="662870" y="1715858"/>
              <a:chExt cx="1240198" cy="1957288"/>
            </a:xfrm>
            <a:solidFill>
              <a:srgbClr val="EFE8E1"/>
            </a:solidFill>
          </p:grpSpPr>
          <p:sp>
            <p:nvSpPr>
              <p:cNvPr id="330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2870" y="1715858"/>
                <a:ext cx="1240198" cy="1593820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" name="手繪多邊形 330"/>
              <p:cNvSpPr/>
              <p:nvPr/>
            </p:nvSpPr>
            <p:spPr>
              <a:xfrm>
                <a:off x="1162615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38" name="群組 337"/>
            <p:cNvGrpSpPr/>
            <p:nvPr/>
          </p:nvGrpSpPr>
          <p:grpSpPr>
            <a:xfrm>
              <a:off x="5927528" y="3218198"/>
              <a:ext cx="1643367" cy="2593571"/>
              <a:chOff x="662868" y="1715859"/>
              <a:chExt cx="1240198" cy="1957287"/>
            </a:xfrm>
            <a:solidFill>
              <a:srgbClr val="776855"/>
            </a:solidFill>
          </p:grpSpPr>
          <p:sp>
            <p:nvSpPr>
              <p:cNvPr id="339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2868" y="1715859"/>
                <a:ext cx="1240198" cy="159382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" name="手繪多邊形 339"/>
              <p:cNvSpPr/>
              <p:nvPr/>
            </p:nvSpPr>
            <p:spPr>
              <a:xfrm>
                <a:off x="1162614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343" name="Picture 2" descr="木材工業剪影插圖集 7868813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5" t="83588" r="11539" b="9914"/>
            <a:stretch/>
          </p:blipFill>
          <p:spPr bwMode="auto">
            <a:xfrm>
              <a:off x="3365855" y="5048563"/>
              <a:ext cx="1178481" cy="34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2" descr="木材工業剪影插圖集 7868813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5" t="75677" r="43360" b="10352"/>
            <a:stretch/>
          </p:blipFill>
          <p:spPr bwMode="auto">
            <a:xfrm>
              <a:off x="3445517" y="5164418"/>
              <a:ext cx="1252962" cy="70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6" name="群組 325"/>
            <p:cNvGrpSpPr/>
            <p:nvPr/>
          </p:nvGrpSpPr>
          <p:grpSpPr>
            <a:xfrm>
              <a:off x="4028927" y="3154670"/>
              <a:ext cx="1674278" cy="2642357"/>
              <a:chOff x="662868" y="1715859"/>
              <a:chExt cx="1240198" cy="1957287"/>
            </a:xfrm>
            <a:solidFill>
              <a:srgbClr val="EFE8E1"/>
            </a:solidFill>
          </p:grpSpPr>
          <p:sp>
            <p:nvSpPr>
              <p:cNvPr id="327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2868" y="1715859"/>
                <a:ext cx="1240198" cy="159382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" name="手繪多邊形 327"/>
              <p:cNvSpPr/>
              <p:nvPr/>
            </p:nvSpPr>
            <p:spPr>
              <a:xfrm>
                <a:off x="1162614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335" name="群組 334"/>
            <p:cNvGrpSpPr/>
            <p:nvPr/>
          </p:nvGrpSpPr>
          <p:grpSpPr>
            <a:xfrm>
              <a:off x="4737088" y="3782275"/>
              <a:ext cx="1289873" cy="2035685"/>
              <a:chOff x="662870" y="1715858"/>
              <a:chExt cx="1240198" cy="1957288"/>
            </a:xfrm>
            <a:solidFill>
              <a:srgbClr val="776855"/>
            </a:solidFill>
          </p:grpSpPr>
          <p:sp>
            <p:nvSpPr>
              <p:cNvPr id="336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2870" y="1715858"/>
                <a:ext cx="1240198" cy="1593820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" name="手繪多邊形 336"/>
              <p:cNvSpPr/>
              <p:nvPr/>
            </p:nvSpPr>
            <p:spPr>
              <a:xfrm>
                <a:off x="1162615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341" name="文字方塊 340">
              <a:extLst>
                <a:ext uri="{FF2B5EF4-FFF2-40B4-BE49-F238E27FC236}">
                  <a16:creationId xmlns:a16="http://schemas.microsoft.com/office/drawing/2014/main" id="{604AA2A1-3E01-1020-03E4-71BA5C948702}"/>
                </a:ext>
              </a:extLst>
            </p:cNvPr>
            <p:cNvSpPr txBox="1"/>
            <p:nvPr/>
          </p:nvSpPr>
          <p:spPr>
            <a:xfrm>
              <a:off x="5284218" y="4313509"/>
              <a:ext cx="2103833" cy="80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50"/>
                </a:lnSpc>
              </a:pPr>
              <a:r>
                <a:rPr lang="zh-TW" altLang="en-US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木材生產林</a:t>
              </a:r>
              <a:br>
                <a:rPr lang="en-US" altLang="zh-TW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獎勵造林樹種</a:t>
              </a: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A611C907-6B51-A319-9A7E-EF95C295B676}"/>
              </a:ext>
            </a:extLst>
          </p:cNvPr>
          <p:cNvGrpSpPr/>
          <p:nvPr/>
        </p:nvGrpSpPr>
        <p:grpSpPr>
          <a:xfrm>
            <a:off x="11653068" y="3525544"/>
            <a:ext cx="4469852" cy="2756862"/>
            <a:chOff x="8575535" y="3072438"/>
            <a:chExt cx="4469852" cy="2756862"/>
          </a:xfrm>
        </p:grpSpPr>
        <p:grpSp>
          <p:nvGrpSpPr>
            <p:cNvPr id="254" name="群組 253"/>
            <p:cNvGrpSpPr/>
            <p:nvPr/>
          </p:nvGrpSpPr>
          <p:grpSpPr>
            <a:xfrm>
              <a:off x="8575535" y="3759101"/>
              <a:ext cx="1298160" cy="2048763"/>
              <a:chOff x="663486" y="1715859"/>
              <a:chExt cx="1240198" cy="1957287"/>
            </a:xfrm>
            <a:solidFill>
              <a:srgbClr val="DEE9D7"/>
            </a:solidFill>
          </p:grpSpPr>
          <p:sp>
            <p:nvSpPr>
              <p:cNvPr id="255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3486" y="1715859"/>
                <a:ext cx="1240198" cy="159382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手繪多邊形 255"/>
              <p:cNvSpPr/>
              <p:nvPr/>
            </p:nvSpPr>
            <p:spPr>
              <a:xfrm>
                <a:off x="1163232" y="3091187"/>
                <a:ext cx="151782" cy="581959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AC232701-0577-8B15-EB35-71CD72DFA5B9}"/>
                </a:ext>
              </a:extLst>
            </p:cNvPr>
            <p:cNvGrpSpPr/>
            <p:nvPr/>
          </p:nvGrpSpPr>
          <p:grpSpPr>
            <a:xfrm>
              <a:off x="9017575" y="3072438"/>
              <a:ext cx="4027812" cy="2756862"/>
              <a:chOff x="9017575" y="3072438"/>
              <a:chExt cx="4027812" cy="2756862"/>
            </a:xfrm>
          </p:grpSpPr>
          <p:grpSp>
            <p:nvGrpSpPr>
              <p:cNvPr id="251" name="群組 250"/>
              <p:cNvGrpSpPr/>
              <p:nvPr/>
            </p:nvGrpSpPr>
            <p:grpSpPr>
              <a:xfrm>
                <a:off x="10596906" y="3474517"/>
                <a:ext cx="1458726" cy="2302169"/>
                <a:chOff x="662868" y="1715859"/>
                <a:chExt cx="1240198" cy="1957287"/>
              </a:xfrm>
              <a:solidFill>
                <a:srgbClr val="DEE9D7"/>
              </a:solidFill>
            </p:grpSpPr>
            <p:sp>
              <p:nvSpPr>
                <p:cNvPr id="252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68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3" name="手繪多邊形 252"/>
                <p:cNvSpPr/>
                <p:nvPr/>
              </p:nvSpPr>
              <p:spPr>
                <a:xfrm>
                  <a:off x="1162614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48" name="群組 247"/>
              <p:cNvGrpSpPr/>
              <p:nvPr/>
            </p:nvGrpSpPr>
            <p:grpSpPr>
              <a:xfrm>
                <a:off x="11875235" y="3971684"/>
                <a:ext cx="1170152" cy="1846740"/>
                <a:chOff x="663486" y="1715859"/>
                <a:chExt cx="1240198" cy="1957287"/>
              </a:xfrm>
              <a:solidFill>
                <a:srgbClr val="DEE9D7"/>
              </a:solidFill>
            </p:grpSpPr>
            <p:sp>
              <p:nvSpPr>
                <p:cNvPr id="249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0" name="手繪多邊形 249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57" name="群組 256"/>
              <p:cNvGrpSpPr/>
              <p:nvPr/>
            </p:nvGrpSpPr>
            <p:grpSpPr>
              <a:xfrm>
                <a:off x="9017575" y="3072438"/>
                <a:ext cx="2659157" cy="2756862"/>
                <a:chOff x="3155186" y="2360408"/>
                <a:chExt cx="2239751" cy="2182943"/>
              </a:xfrm>
              <a:solidFill>
                <a:srgbClr val="7A987C"/>
              </a:solidFill>
            </p:grpSpPr>
            <p:sp>
              <p:nvSpPr>
                <p:cNvPr id="258" name="等腰三角形 257">
                  <a:extLst>
                    <a:ext uri="{FF2B5EF4-FFF2-40B4-BE49-F238E27FC236}">
                      <a16:creationId xmlns:a16="http://schemas.microsoft.com/office/drawing/2014/main" id="{13971EBC-E877-3C86-6DF3-955072A08E74}"/>
                    </a:ext>
                  </a:extLst>
                </p:cNvPr>
                <p:cNvSpPr/>
                <p:nvPr/>
              </p:nvSpPr>
              <p:spPr>
                <a:xfrm>
                  <a:off x="3214323" y="2784350"/>
                  <a:ext cx="2097979" cy="1321331"/>
                </a:xfrm>
                <a:prstGeom prst="triangle">
                  <a:avLst>
                    <a:gd name="adj" fmla="val 48485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700" dirty="0"/>
                </a:p>
              </p:txBody>
            </p:sp>
            <p:grpSp>
              <p:nvGrpSpPr>
                <p:cNvPr id="259" name="群組 258"/>
                <p:cNvGrpSpPr/>
                <p:nvPr/>
              </p:nvGrpSpPr>
              <p:grpSpPr>
                <a:xfrm>
                  <a:off x="3155186" y="2360408"/>
                  <a:ext cx="2239751" cy="2182943"/>
                  <a:chOff x="3936140" y="2349713"/>
                  <a:chExt cx="2239751" cy="2182943"/>
                </a:xfrm>
                <a:grpFill/>
              </p:grpSpPr>
              <p:grpSp>
                <p:nvGrpSpPr>
                  <p:cNvPr id="261" name="群組 260"/>
                  <p:cNvGrpSpPr/>
                  <p:nvPr/>
                </p:nvGrpSpPr>
                <p:grpSpPr>
                  <a:xfrm>
                    <a:off x="3936140" y="2685025"/>
                    <a:ext cx="1163042" cy="1835520"/>
                    <a:chOff x="663486" y="1715859"/>
                    <a:chExt cx="1240198" cy="1957287"/>
                  </a:xfrm>
                  <a:grpFill/>
                </p:grpSpPr>
                <p:sp>
                  <p:nvSpPr>
                    <p:cNvPr id="322" name="Graphic 47">
                      <a:extLst>
                        <a:ext uri="{FF2B5EF4-FFF2-40B4-BE49-F238E27FC236}">
                          <a16:creationId xmlns:a16="http://schemas.microsoft.com/office/drawing/2014/main" id="{C7C894B6-4E58-49E8-A039-0272DBB50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486" y="1715859"/>
                      <a:ext cx="1240198" cy="1593821"/>
                    </a:xfrm>
                    <a:custGeom>
                      <a:avLst/>
                      <a:gdLst>
                        <a:gd name="connsiteX0" fmla="*/ 949088 w 2076450"/>
                        <a:gd name="connsiteY0" fmla="*/ 7144 h 3114675"/>
                        <a:gd name="connsiteX1" fmla="*/ 883365 w 2076450"/>
                        <a:gd name="connsiteY1" fmla="*/ 105251 h 3114675"/>
                        <a:gd name="connsiteX2" fmla="*/ 909083 w 2076450"/>
                        <a:gd name="connsiteY2" fmla="*/ 238601 h 3114675"/>
                        <a:gd name="connsiteX3" fmla="*/ 833835 w 2076450"/>
                        <a:gd name="connsiteY3" fmla="*/ 193834 h 3114675"/>
                        <a:gd name="connsiteX4" fmla="*/ 817643 w 2076450"/>
                        <a:gd name="connsiteY4" fmla="*/ 301466 h 3114675"/>
                        <a:gd name="connsiteX5" fmla="*/ 810023 w 2076450"/>
                        <a:gd name="connsiteY5" fmla="*/ 328136 h 3114675"/>
                        <a:gd name="connsiteX6" fmla="*/ 684293 w 2076450"/>
                        <a:gd name="connsiteY6" fmla="*/ 381476 h 3114675"/>
                        <a:gd name="connsiteX7" fmla="*/ 703343 w 2076450"/>
                        <a:gd name="connsiteY7" fmla="*/ 451009 h 3114675"/>
                        <a:gd name="connsiteX8" fmla="*/ 714773 w 2076450"/>
                        <a:gd name="connsiteY8" fmla="*/ 539591 h 3114675"/>
                        <a:gd name="connsiteX9" fmla="*/ 828120 w 2076450"/>
                        <a:gd name="connsiteY9" fmla="*/ 573881 h 3114675"/>
                        <a:gd name="connsiteX10" fmla="*/ 947183 w 2076450"/>
                        <a:gd name="connsiteY10" fmla="*/ 577691 h 3114675"/>
                        <a:gd name="connsiteX11" fmla="*/ 731918 w 2076450"/>
                        <a:gd name="connsiteY11" fmla="*/ 618649 h 3114675"/>
                        <a:gd name="connsiteX12" fmla="*/ 530940 w 2076450"/>
                        <a:gd name="connsiteY12" fmla="*/ 601504 h 3114675"/>
                        <a:gd name="connsiteX13" fmla="*/ 597615 w 2076450"/>
                        <a:gd name="connsiteY13" fmla="*/ 649129 h 3114675"/>
                        <a:gd name="connsiteX14" fmla="*/ 629048 w 2076450"/>
                        <a:gd name="connsiteY14" fmla="*/ 688181 h 3114675"/>
                        <a:gd name="connsiteX15" fmla="*/ 714773 w 2076450"/>
                        <a:gd name="connsiteY15" fmla="*/ 728186 h 3114675"/>
                        <a:gd name="connsiteX16" fmla="*/ 947183 w 2076450"/>
                        <a:gd name="connsiteY16" fmla="*/ 689134 h 3114675"/>
                        <a:gd name="connsiteX17" fmla="*/ 674768 w 2076450"/>
                        <a:gd name="connsiteY17" fmla="*/ 758666 h 3114675"/>
                        <a:gd name="connsiteX18" fmla="*/ 528083 w 2076450"/>
                        <a:gd name="connsiteY18" fmla="*/ 788194 h 3114675"/>
                        <a:gd name="connsiteX19" fmla="*/ 530940 w 2076450"/>
                        <a:gd name="connsiteY19" fmla="*/ 846296 h 3114675"/>
                        <a:gd name="connsiteX20" fmla="*/ 569040 w 2076450"/>
                        <a:gd name="connsiteY20" fmla="*/ 912971 h 3114675"/>
                        <a:gd name="connsiteX21" fmla="*/ 502365 w 2076450"/>
                        <a:gd name="connsiteY21" fmla="*/ 958691 h 3114675"/>
                        <a:gd name="connsiteX22" fmla="*/ 409973 w 2076450"/>
                        <a:gd name="connsiteY22" fmla="*/ 972979 h 3114675"/>
                        <a:gd name="connsiteX23" fmla="*/ 547133 w 2076450"/>
                        <a:gd name="connsiteY23" fmla="*/ 1067276 h 3114675"/>
                        <a:gd name="connsiteX24" fmla="*/ 730013 w 2076450"/>
                        <a:gd name="connsiteY24" fmla="*/ 1155859 h 3114675"/>
                        <a:gd name="connsiteX25" fmla="*/ 409020 w 2076450"/>
                        <a:gd name="connsiteY25" fmla="*/ 1204436 h 3114675"/>
                        <a:gd name="connsiteX26" fmla="*/ 530940 w 2076450"/>
                        <a:gd name="connsiteY26" fmla="*/ 1310164 h 3114675"/>
                        <a:gd name="connsiteX27" fmla="*/ 366158 w 2076450"/>
                        <a:gd name="connsiteY27" fmla="*/ 1365409 h 3114675"/>
                        <a:gd name="connsiteX28" fmla="*/ 637620 w 2076450"/>
                        <a:gd name="connsiteY28" fmla="*/ 1413034 h 3114675"/>
                        <a:gd name="connsiteX29" fmla="*/ 617618 w 2076450"/>
                        <a:gd name="connsiteY29" fmla="*/ 1487329 h 3114675"/>
                        <a:gd name="connsiteX30" fmla="*/ 286148 w 2076450"/>
                        <a:gd name="connsiteY30" fmla="*/ 1588294 h 3114675"/>
                        <a:gd name="connsiteX31" fmla="*/ 550943 w 2076450"/>
                        <a:gd name="connsiteY31" fmla="*/ 1688306 h 3114675"/>
                        <a:gd name="connsiteX32" fmla="*/ 627143 w 2076450"/>
                        <a:gd name="connsiteY32" fmla="*/ 1666399 h 3114675"/>
                        <a:gd name="connsiteX33" fmla="*/ 734775 w 2076450"/>
                        <a:gd name="connsiteY33" fmla="*/ 1662589 h 3114675"/>
                        <a:gd name="connsiteX34" fmla="*/ 604283 w 2076450"/>
                        <a:gd name="connsiteY34" fmla="*/ 1759744 h 3114675"/>
                        <a:gd name="connsiteX35" fmla="*/ 217568 w 2076450"/>
                        <a:gd name="connsiteY35" fmla="*/ 1794986 h 3114675"/>
                        <a:gd name="connsiteX36" fmla="*/ 214710 w 2076450"/>
                        <a:gd name="connsiteY36" fmla="*/ 1862614 h 3114675"/>
                        <a:gd name="connsiteX37" fmla="*/ 335678 w 2076450"/>
                        <a:gd name="connsiteY37" fmla="*/ 1914049 h 3114675"/>
                        <a:gd name="connsiteX38" fmla="*/ 472838 w 2076450"/>
                        <a:gd name="connsiteY38" fmla="*/ 1916906 h 3114675"/>
                        <a:gd name="connsiteX39" fmla="*/ 553800 w 2076450"/>
                        <a:gd name="connsiteY39" fmla="*/ 1953101 h 3114675"/>
                        <a:gd name="connsiteX40" fmla="*/ 602378 w 2076450"/>
                        <a:gd name="connsiteY40" fmla="*/ 2004536 h 3114675"/>
                        <a:gd name="connsiteX41" fmla="*/ 275670 w 2076450"/>
                        <a:gd name="connsiteY41" fmla="*/ 2024539 h 3114675"/>
                        <a:gd name="connsiteX42" fmla="*/ 236618 w 2076450"/>
                        <a:gd name="connsiteY42" fmla="*/ 2049304 h 3114675"/>
                        <a:gd name="connsiteX43" fmla="*/ 262335 w 2076450"/>
                        <a:gd name="connsiteY43" fmla="*/ 2092166 h 3114675"/>
                        <a:gd name="connsiteX44" fmla="*/ 420450 w 2076450"/>
                        <a:gd name="connsiteY44" fmla="*/ 2151221 h 3114675"/>
                        <a:gd name="connsiteX45" fmla="*/ 480458 w 2076450"/>
                        <a:gd name="connsiteY45" fmla="*/ 2174081 h 3114675"/>
                        <a:gd name="connsiteX46" fmla="*/ 269955 w 2076450"/>
                        <a:gd name="connsiteY46" fmla="*/ 2228374 h 3114675"/>
                        <a:gd name="connsiteX47" fmla="*/ 106125 w 2076450"/>
                        <a:gd name="connsiteY47" fmla="*/ 2250281 h 3114675"/>
                        <a:gd name="connsiteX48" fmla="*/ 45165 w 2076450"/>
                        <a:gd name="connsiteY48" fmla="*/ 2290286 h 3114675"/>
                        <a:gd name="connsiteX49" fmla="*/ 84218 w 2076450"/>
                        <a:gd name="connsiteY49" fmla="*/ 2353151 h 3114675"/>
                        <a:gd name="connsiteX50" fmla="*/ 203280 w 2076450"/>
                        <a:gd name="connsiteY50" fmla="*/ 2444591 h 3114675"/>
                        <a:gd name="connsiteX51" fmla="*/ 172800 w 2076450"/>
                        <a:gd name="connsiteY51" fmla="*/ 2478881 h 3114675"/>
                        <a:gd name="connsiteX52" fmla="*/ 201375 w 2076450"/>
                        <a:gd name="connsiteY52" fmla="*/ 2519839 h 3114675"/>
                        <a:gd name="connsiteX53" fmla="*/ 301388 w 2076450"/>
                        <a:gd name="connsiteY53" fmla="*/ 2558891 h 3114675"/>
                        <a:gd name="connsiteX54" fmla="*/ 76598 w 2076450"/>
                        <a:gd name="connsiteY54" fmla="*/ 2589371 h 3114675"/>
                        <a:gd name="connsiteX55" fmla="*/ 58500 w 2076450"/>
                        <a:gd name="connsiteY55" fmla="*/ 2659856 h 3114675"/>
                        <a:gd name="connsiteX56" fmla="*/ 110888 w 2076450"/>
                        <a:gd name="connsiteY56" fmla="*/ 2693194 h 3114675"/>
                        <a:gd name="connsiteX57" fmla="*/ 214710 w 2076450"/>
                        <a:gd name="connsiteY57" fmla="*/ 2727484 h 3114675"/>
                        <a:gd name="connsiteX58" fmla="*/ 262335 w 2076450"/>
                        <a:gd name="connsiteY58" fmla="*/ 2756059 h 3114675"/>
                        <a:gd name="connsiteX59" fmla="*/ 358538 w 2076450"/>
                        <a:gd name="connsiteY59" fmla="*/ 2733199 h 3114675"/>
                        <a:gd name="connsiteX60" fmla="*/ 254715 w 2076450"/>
                        <a:gd name="connsiteY60" fmla="*/ 2758916 h 3114675"/>
                        <a:gd name="connsiteX61" fmla="*/ 45165 w 2076450"/>
                        <a:gd name="connsiteY61" fmla="*/ 2806541 h 3114675"/>
                        <a:gd name="connsiteX62" fmla="*/ 46118 w 2076450"/>
                        <a:gd name="connsiteY62" fmla="*/ 2865596 h 3114675"/>
                        <a:gd name="connsiteX63" fmla="*/ 88980 w 2076450"/>
                        <a:gd name="connsiteY63" fmla="*/ 2895124 h 3114675"/>
                        <a:gd name="connsiteX64" fmla="*/ 155655 w 2076450"/>
                        <a:gd name="connsiteY64" fmla="*/ 2902744 h 3114675"/>
                        <a:gd name="connsiteX65" fmla="*/ 343298 w 2076450"/>
                        <a:gd name="connsiteY65" fmla="*/ 2914174 h 3114675"/>
                        <a:gd name="connsiteX66" fmla="*/ 301388 w 2076450"/>
                        <a:gd name="connsiteY66" fmla="*/ 2956084 h 3114675"/>
                        <a:gd name="connsiteX67" fmla="*/ 361395 w 2076450"/>
                        <a:gd name="connsiteY67" fmla="*/ 2980849 h 3114675"/>
                        <a:gd name="connsiteX68" fmla="*/ 511890 w 2076450"/>
                        <a:gd name="connsiteY68" fmla="*/ 3029426 h 3114675"/>
                        <a:gd name="connsiteX69" fmla="*/ 603330 w 2076450"/>
                        <a:gd name="connsiteY69" fmla="*/ 3058001 h 3114675"/>
                        <a:gd name="connsiteX70" fmla="*/ 825263 w 2076450"/>
                        <a:gd name="connsiteY70" fmla="*/ 2954179 h 3114675"/>
                        <a:gd name="connsiteX71" fmla="*/ 957660 w 2076450"/>
                        <a:gd name="connsiteY71" fmla="*/ 2927509 h 3114675"/>
                        <a:gd name="connsiteX72" fmla="*/ 1013858 w 2076450"/>
                        <a:gd name="connsiteY72" fmla="*/ 3102769 h 3114675"/>
                        <a:gd name="connsiteX73" fmla="*/ 1119585 w 2076450"/>
                        <a:gd name="connsiteY73" fmla="*/ 3020854 h 3114675"/>
                        <a:gd name="connsiteX74" fmla="*/ 1191975 w 2076450"/>
                        <a:gd name="connsiteY74" fmla="*/ 2997041 h 3114675"/>
                        <a:gd name="connsiteX75" fmla="*/ 1468200 w 2076450"/>
                        <a:gd name="connsiteY75" fmla="*/ 3026569 h 3114675"/>
                        <a:gd name="connsiteX76" fmla="*/ 1561545 w 2076450"/>
                        <a:gd name="connsiteY76" fmla="*/ 3002756 h 3114675"/>
                        <a:gd name="connsiteX77" fmla="*/ 1679655 w 2076450"/>
                        <a:gd name="connsiteY77" fmla="*/ 3030379 h 3114675"/>
                        <a:gd name="connsiteX78" fmla="*/ 1748235 w 2076450"/>
                        <a:gd name="connsiteY78" fmla="*/ 2996089 h 3114675"/>
                        <a:gd name="connsiteX79" fmla="*/ 1893968 w 2076450"/>
                        <a:gd name="connsiteY79" fmla="*/ 3009424 h 3114675"/>
                        <a:gd name="connsiteX80" fmla="*/ 1888253 w 2076450"/>
                        <a:gd name="connsiteY80" fmla="*/ 2944654 h 3114675"/>
                        <a:gd name="connsiteX81" fmla="*/ 1964453 w 2076450"/>
                        <a:gd name="connsiteY81" fmla="*/ 2947511 h 3114675"/>
                        <a:gd name="connsiteX82" fmla="*/ 1948260 w 2076450"/>
                        <a:gd name="connsiteY82" fmla="*/ 2913221 h 3114675"/>
                        <a:gd name="connsiteX83" fmla="*/ 1843485 w 2076450"/>
                        <a:gd name="connsiteY83" fmla="*/ 2853214 h 3114675"/>
                        <a:gd name="connsiteX84" fmla="*/ 1883490 w 2076450"/>
                        <a:gd name="connsiteY84" fmla="*/ 2818924 h 3114675"/>
                        <a:gd name="connsiteX85" fmla="*/ 1909208 w 2076450"/>
                        <a:gd name="connsiteY85" fmla="*/ 2790349 h 3114675"/>
                        <a:gd name="connsiteX86" fmla="*/ 2032080 w 2076450"/>
                        <a:gd name="connsiteY86" fmla="*/ 2757964 h 3114675"/>
                        <a:gd name="connsiteX87" fmla="*/ 2036843 w 2076450"/>
                        <a:gd name="connsiteY87" fmla="*/ 2711291 h 3114675"/>
                        <a:gd name="connsiteX88" fmla="*/ 2008268 w 2076450"/>
                        <a:gd name="connsiteY88" fmla="*/ 2670334 h 3114675"/>
                        <a:gd name="connsiteX89" fmla="*/ 1943498 w 2076450"/>
                        <a:gd name="connsiteY89" fmla="*/ 2645569 h 3114675"/>
                        <a:gd name="connsiteX90" fmla="*/ 1793003 w 2076450"/>
                        <a:gd name="connsiteY90" fmla="*/ 2651284 h 3114675"/>
                        <a:gd name="connsiteX91" fmla="*/ 1497728 w 2076450"/>
                        <a:gd name="connsiteY91" fmla="*/ 2538889 h 3114675"/>
                        <a:gd name="connsiteX92" fmla="*/ 1592025 w 2076450"/>
                        <a:gd name="connsiteY92" fmla="*/ 2535079 h 3114675"/>
                        <a:gd name="connsiteX93" fmla="*/ 1824435 w 2076450"/>
                        <a:gd name="connsiteY93" fmla="*/ 2566511 h 3114675"/>
                        <a:gd name="connsiteX94" fmla="*/ 1938735 w 2076450"/>
                        <a:gd name="connsiteY94" fmla="*/ 2449354 h 3114675"/>
                        <a:gd name="connsiteX95" fmla="*/ 2000648 w 2076450"/>
                        <a:gd name="connsiteY95" fmla="*/ 2416969 h 3114675"/>
                        <a:gd name="connsiteX96" fmla="*/ 1993028 w 2076450"/>
                        <a:gd name="connsiteY96" fmla="*/ 2387441 h 3114675"/>
                        <a:gd name="connsiteX97" fmla="*/ 1549163 w 2076450"/>
                        <a:gd name="connsiteY97" fmla="*/ 2328386 h 3114675"/>
                        <a:gd name="connsiteX98" fmla="*/ 1554878 w 2076450"/>
                        <a:gd name="connsiteY98" fmla="*/ 2282666 h 3114675"/>
                        <a:gd name="connsiteX99" fmla="*/ 1823483 w 2076450"/>
                        <a:gd name="connsiteY99" fmla="*/ 2291239 h 3114675"/>
                        <a:gd name="connsiteX100" fmla="*/ 1994933 w 2076450"/>
                        <a:gd name="connsiteY100" fmla="*/ 2158841 h 3114675"/>
                        <a:gd name="connsiteX101" fmla="*/ 2013983 w 2076450"/>
                        <a:gd name="connsiteY101" fmla="*/ 2124551 h 3114675"/>
                        <a:gd name="connsiteX102" fmla="*/ 1699658 w 2076450"/>
                        <a:gd name="connsiteY102" fmla="*/ 2061686 h 3114675"/>
                        <a:gd name="connsiteX103" fmla="*/ 1808243 w 2076450"/>
                        <a:gd name="connsiteY103" fmla="*/ 2027396 h 3114675"/>
                        <a:gd name="connsiteX104" fmla="*/ 1836818 w 2076450"/>
                        <a:gd name="connsiteY104" fmla="*/ 2000726 h 3114675"/>
                        <a:gd name="connsiteX105" fmla="*/ 1875870 w 2076450"/>
                        <a:gd name="connsiteY105" fmla="*/ 1935004 h 3114675"/>
                        <a:gd name="connsiteX106" fmla="*/ 1600598 w 2076450"/>
                        <a:gd name="connsiteY106" fmla="*/ 1869281 h 3114675"/>
                        <a:gd name="connsiteX107" fmla="*/ 1823483 w 2076450"/>
                        <a:gd name="connsiteY107" fmla="*/ 1737836 h 3114675"/>
                        <a:gd name="connsiteX108" fmla="*/ 1592025 w 2076450"/>
                        <a:gd name="connsiteY108" fmla="*/ 1729264 h 3114675"/>
                        <a:gd name="connsiteX109" fmla="*/ 1639650 w 2076450"/>
                        <a:gd name="connsiteY109" fmla="*/ 1693069 h 3114675"/>
                        <a:gd name="connsiteX110" fmla="*/ 1648223 w 2076450"/>
                        <a:gd name="connsiteY110" fmla="*/ 1652111 h 3114675"/>
                        <a:gd name="connsiteX111" fmla="*/ 1437720 w 2076450"/>
                        <a:gd name="connsiteY111" fmla="*/ 1613059 h 3114675"/>
                        <a:gd name="connsiteX112" fmla="*/ 1519635 w 2076450"/>
                        <a:gd name="connsiteY112" fmla="*/ 1556861 h 3114675"/>
                        <a:gd name="connsiteX113" fmla="*/ 1697753 w 2076450"/>
                        <a:gd name="connsiteY113" fmla="*/ 1459706 h 3114675"/>
                        <a:gd name="connsiteX114" fmla="*/ 1539638 w 2076450"/>
                        <a:gd name="connsiteY114" fmla="*/ 1435894 h 3114675"/>
                        <a:gd name="connsiteX115" fmla="*/ 1520588 w 2076450"/>
                        <a:gd name="connsiteY115" fmla="*/ 1388269 h 3114675"/>
                        <a:gd name="connsiteX116" fmla="*/ 1282463 w 2076450"/>
                        <a:gd name="connsiteY116" fmla="*/ 1360646 h 3114675"/>
                        <a:gd name="connsiteX117" fmla="*/ 1568213 w 2076450"/>
                        <a:gd name="connsiteY117" fmla="*/ 1328261 h 3114675"/>
                        <a:gd name="connsiteX118" fmla="*/ 1593930 w 2076450"/>
                        <a:gd name="connsiteY118" fmla="*/ 1209199 h 3114675"/>
                        <a:gd name="connsiteX119" fmla="*/ 1440578 w 2076450"/>
                        <a:gd name="connsiteY119" fmla="*/ 1151096 h 3114675"/>
                        <a:gd name="connsiteX120" fmla="*/ 1127205 w 2076450"/>
                        <a:gd name="connsiteY120" fmla="*/ 1094899 h 3114675"/>
                        <a:gd name="connsiteX121" fmla="*/ 1310085 w 2076450"/>
                        <a:gd name="connsiteY121" fmla="*/ 1109186 h 3114675"/>
                        <a:gd name="connsiteX122" fmla="*/ 1406288 w 2076450"/>
                        <a:gd name="connsiteY122" fmla="*/ 1094899 h 3114675"/>
                        <a:gd name="connsiteX123" fmla="*/ 1508205 w 2076450"/>
                        <a:gd name="connsiteY123" fmla="*/ 1040606 h 3114675"/>
                        <a:gd name="connsiteX124" fmla="*/ 1532018 w 2076450"/>
                        <a:gd name="connsiteY124" fmla="*/ 969169 h 3114675"/>
                        <a:gd name="connsiteX125" fmla="*/ 1421528 w 2076450"/>
                        <a:gd name="connsiteY125" fmla="*/ 938689 h 3114675"/>
                        <a:gd name="connsiteX126" fmla="*/ 1154828 w 2076450"/>
                        <a:gd name="connsiteY126" fmla="*/ 903446 h 3114675"/>
                        <a:gd name="connsiteX127" fmla="*/ 1304370 w 2076450"/>
                        <a:gd name="connsiteY127" fmla="*/ 884396 h 3114675"/>
                        <a:gd name="connsiteX128" fmla="*/ 1351995 w 2076450"/>
                        <a:gd name="connsiteY128" fmla="*/ 868204 h 3114675"/>
                        <a:gd name="connsiteX129" fmla="*/ 1480583 w 2076450"/>
                        <a:gd name="connsiteY129" fmla="*/ 832009 h 3114675"/>
                        <a:gd name="connsiteX130" fmla="*/ 1363425 w 2076450"/>
                        <a:gd name="connsiteY130" fmla="*/ 798671 h 3114675"/>
                        <a:gd name="connsiteX131" fmla="*/ 1131015 w 2076450"/>
                        <a:gd name="connsiteY131" fmla="*/ 755809 h 3114675"/>
                        <a:gd name="connsiteX132" fmla="*/ 1019573 w 2076450"/>
                        <a:gd name="connsiteY132" fmla="*/ 655796 h 3114675"/>
                        <a:gd name="connsiteX133" fmla="*/ 1088153 w 2076450"/>
                        <a:gd name="connsiteY133" fmla="*/ 673894 h 3114675"/>
                        <a:gd name="connsiteX134" fmla="*/ 1244363 w 2076450"/>
                        <a:gd name="connsiteY134" fmla="*/ 727234 h 3114675"/>
                        <a:gd name="connsiteX135" fmla="*/ 1389143 w 2076450"/>
                        <a:gd name="connsiteY135" fmla="*/ 667226 h 3114675"/>
                        <a:gd name="connsiteX136" fmla="*/ 1174830 w 2076450"/>
                        <a:gd name="connsiteY136" fmla="*/ 590074 h 3114675"/>
                        <a:gd name="connsiteX137" fmla="*/ 1180545 w 2076450"/>
                        <a:gd name="connsiteY137" fmla="*/ 513874 h 3114675"/>
                        <a:gd name="connsiteX138" fmla="*/ 1228170 w 2076450"/>
                        <a:gd name="connsiteY138" fmla="*/ 415766 h 3114675"/>
                        <a:gd name="connsiteX139" fmla="*/ 1251983 w 2076450"/>
                        <a:gd name="connsiteY139" fmla="*/ 298609 h 3114675"/>
                        <a:gd name="connsiteX140" fmla="*/ 1035765 w 2076450"/>
                        <a:gd name="connsiteY140" fmla="*/ 451009 h 3114675"/>
                        <a:gd name="connsiteX141" fmla="*/ 1058625 w 2076450"/>
                        <a:gd name="connsiteY141" fmla="*/ 322421 h 3114675"/>
                        <a:gd name="connsiteX142" fmla="*/ 1052910 w 2076450"/>
                        <a:gd name="connsiteY142" fmla="*/ 251936 h 3114675"/>
                        <a:gd name="connsiteX143" fmla="*/ 1112918 w 2076450"/>
                        <a:gd name="connsiteY143" fmla="*/ 211931 h 3114675"/>
                        <a:gd name="connsiteX144" fmla="*/ 1064340 w 2076450"/>
                        <a:gd name="connsiteY144" fmla="*/ 185261 h 3114675"/>
                        <a:gd name="connsiteX145" fmla="*/ 991950 w 2076450"/>
                        <a:gd name="connsiteY145" fmla="*/ 191929 h 3114675"/>
                        <a:gd name="connsiteX146" fmla="*/ 996713 w 2076450"/>
                        <a:gd name="connsiteY146" fmla="*/ 111919 h 3114675"/>
                        <a:gd name="connsiteX147" fmla="*/ 949088 w 2076450"/>
                        <a:gd name="connsiteY147" fmla="*/ 7144 h 3114675"/>
                        <a:gd name="connsiteX148" fmla="*/ 949088 w 2076450"/>
                        <a:gd name="connsiteY148" fmla="*/ 7144 h 3114675"/>
                        <a:gd name="connsiteX149" fmla="*/ 949088 w 2076450"/>
                        <a:gd name="connsiteY149" fmla="*/ 7144 h 3114675"/>
                        <a:gd name="connsiteX150" fmla="*/ 886223 w 2076450"/>
                        <a:gd name="connsiteY150" fmla="*/ 287179 h 3114675"/>
                        <a:gd name="connsiteX151" fmla="*/ 908130 w 2076450"/>
                        <a:gd name="connsiteY151" fmla="*/ 327184 h 3114675"/>
                        <a:gd name="connsiteX152" fmla="*/ 886223 w 2076450"/>
                        <a:gd name="connsiteY152" fmla="*/ 287179 h 3114675"/>
                        <a:gd name="connsiteX153" fmla="*/ 863363 w 2076450"/>
                        <a:gd name="connsiteY153" fmla="*/ 404336 h 3114675"/>
                        <a:gd name="connsiteX154" fmla="*/ 876698 w 2076450"/>
                        <a:gd name="connsiteY154" fmla="*/ 435769 h 3114675"/>
                        <a:gd name="connsiteX155" fmla="*/ 863363 w 2076450"/>
                        <a:gd name="connsiteY155" fmla="*/ 404336 h 3114675"/>
                        <a:gd name="connsiteX156" fmla="*/ 1116728 w 2076450"/>
                        <a:gd name="connsiteY156" fmla="*/ 470059 h 3114675"/>
                        <a:gd name="connsiteX157" fmla="*/ 1066245 w 2076450"/>
                        <a:gd name="connsiteY157" fmla="*/ 511016 h 3114675"/>
                        <a:gd name="connsiteX158" fmla="*/ 1116728 w 2076450"/>
                        <a:gd name="connsiteY158" fmla="*/ 470059 h 3114675"/>
                        <a:gd name="connsiteX159" fmla="*/ 1009095 w 2076450"/>
                        <a:gd name="connsiteY159" fmla="*/ 584359 h 3114675"/>
                        <a:gd name="connsiteX160" fmla="*/ 1029098 w 2076450"/>
                        <a:gd name="connsiteY160" fmla="*/ 599599 h 3114675"/>
                        <a:gd name="connsiteX161" fmla="*/ 1009095 w 2076450"/>
                        <a:gd name="connsiteY161" fmla="*/ 584359 h 3114675"/>
                        <a:gd name="connsiteX162" fmla="*/ 1009095 w 2076450"/>
                        <a:gd name="connsiteY162" fmla="*/ 584359 h 3114675"/>
                        <a:gd name="connsiteX163" fmla="*/ 1111013 w 2076450"/>
                        <a:gd name="connsiteY163" fmla="*/ 603409 h 3114675"/>
                        <a:gd name="connsiteX164" fmla="*/ 1111013 w 2076450"/>
                        <a:gd name="connsiteY164" fmla="*/ 603409 h 3114675"/>
                        <a:gd name="connsiteX165" fmla="*/ 1251030 w 2076450"/>
                        <a:gd name="connsiteY165" fmla="*/ 632936 h 3114675"/>
                        <a:gd name="connsiteX166" fmla="*/ 1251030 w 2076450"/>
                        <a:gd name="connsiteY166" fmla="*/ 632936 h 3114675"/>
                        <a:gd name="connsiteX167" fmla="*/ 1032908 w 2076450"/>
                        <a:gd name="connsiteY167" fmla="*/ 760571 h 3114675"/>
                        <a:gd name="connsiteX168" fmla="*/ 1028145 w 2076450"/>
                        <a:gd name="connsiteY168" fmla="*/ 780574 h 3114675"/>
                        <a:gd name="connsiteX169" fmla="*/ 1032908 w 2076450"/>
                        <a:gd name="connsiteY169" fmla="*/ 760571 h 3114675"/>
                        <a:gd name="connsiteX170" fmla="*/ 1032908 w 2076450"/>
                        <a:gd name="connsiteY170" fmla="*/ 760571 h 3114675"/>
                        <a:gd name="connsiteX171" fmla="*/ 961470 w 2076450"/>
                        <a:gd name="connsiteY171" fmla="*/ 867251 h 3114675"/>
                        <a:gd name="connsiteX172" fmla="*/ 961470 w 2076450"/>
                        <a:gd name="connsiteY172" fmla="*/ 867251 h 3114675"/>
                        <a:gd name="connsiteX173" fmla="*/ 1036718 w 2076450"/>
                        <a:gd name="connsiteY173" fmla="*/ 884396 h 3114675"/>
                        <a:gd name="connsiteX174" fmla="*/ 1036718 w 2076450"/>
                        <a:gd name="connsiteY174" fmla="*/ 884396 h 3114675"/>
                        <a:gd name="connsiteX175" fmla="*/ 921465 w 2076450"/>
                        <a:gd name="connsiteY175" fmla="*/ 888206 h 3114675"/>
                        <a:gd name="connsiteX176" fmla="*/ 921465 w 2076450"/>
                        <a:gd name="connsiteY176" fmla="*/ 888206 h 3114675"/>
                        <a:gd name="connsiteX177" fmla="*/ 874793 w 2076450"/>
                        <a:gd name="connsiteY177" fmla="*/ 904399 h 3114675"/>
                        <a:gd name="connsiteX178" fmla="*/ 874793 w 2076450"/>
                        <a:gd name="connsiteY178" fmla="*/ 904399 h 3114675"/>
                        <a:gd name="connsiteX179" fmla="*/ 681435 w 2076450"/>
                        <a:gd name="connsiteY179" fmla="*/ 904399 h 3114675"/>
                        <a:gd name="connsiteX180" fmla="*/ 777638 w 2076450"/>
                        <a:gd name="connsiteY180" fmla="*/ 946309 h 3114675"/>
                        <a:gd name="connsiteX181" fmla="*/ 681435 w 2076450"/>
                        <a:gd name="connsiteY181" fmla="*/ 904399 h 3114675"/>
                        <a:gd name="connsiteX182" fmla="*/ 1532970 w 2076450"/>
                        <a:gd name="connsiteY182" fmla="*/ 1327309 h 3114675"/>
                        <a:gd name="connsiteX183" fmla="*/ 1532970 w 2076450"/>
                        <a:gd name="connsiteY183" fmla="*/ 1327309 h 3114675"/>
                        <a:gd name="connsiteX184" fmla="*/ 757635 w 2076450"/>
                        <a:gd name="connsiteY184" fmla="*/ 1423511 h 3114675"/>
                        <a:gd name="connsiteX185" fmla="*/ 757635 w 2076450"/>
                        <a:gd name="connsiteY185" fmla="*/ 1423511 h 3114675"/>
                        <a:gd name="connsiteX186" fmla="*/ 1558688 w 2076450"/>
                        <a:gd name="connsiteY186" fmla="*/ 1764506 h 3114675"/>
                        <a:gd name="connsiteX187" fmla="*/ 1558688 w 2076450"/>
                        <a:gd name="connsiteY187" fmla="*/ 1764506 h 3114675"/>
                        <a:gd name="connsiteX188" fmla="*/ 1766333 w 2076450"/>
                        <a:gd name="connsiteY188" fmla="*/ 1807369 h 3114675"/>
                        <a:gd name="connsiteX189" fmla="*/ 1766333 w 2076450"/>
                        <a:gd name="connsiteY189" fmla="*/ 1807369 h 3114675"/>
                        <a:gd name="connsiteX190" fmla="*/ 1769190 w 2076450"/>
                        <a:gd name="connsiteY190" fmla="*/ 2006441 h 3114675"/>
                        <a:gd name="connsiteX191" fmla="*/ 1769190 w 2076450"/>
                        <a:gd name="connsiteY191" fmla="*/ 2006441 h 3114675"/>
                        <a:gd name="connsiteX192" fmla="*/ 151845 w 2076450"/>
                        <a:gd name="connsiteY192" fmla="*/ 2329339 h 3114675"/>
                        <a:gd name="connsiteX193" fmla="*/ 151845 w 2076450"/>
                        <a:gd name="connsiteY193" fmla="*/ 2329339 h 3114675"/>
                        <a:gd name="connsiteX194" fmla="*/ 301388 w 2076450"/>
                        <a:gd name="connsiteY194" fmla="*/ 2397919 h 3114675"/>
                        <a:gd name="connsiteX195" fmla="*/ 469028 w 2076450"/>
                        <a:gd name="connsiteY195" fmla="*/ 2426494 h 3114675"/>
                        <a:gd name="connsiteX196" fmla="*/ 301388 w 2076450"/>
                        <a:gd name="connsiteY196" fmla="*/ 2397919 h 3114675"/>
                        <a:gd name="connsiteX197" fmla="*/ 517605 w 2076450"/>
                        <a:gd name="connsiteY197" fmla="*/ 2406491 h 3114675"/>
                        <a:gd name="connsiteX198" fmla="*/ 517605 w 2076450"/>
                        <a:gd name="connsiteY198" fmla="*/ 2406491 h 3114675"/>
                        <a:gd name="connsiteX199" fmla="*/ 423308 w 2076450"/>
                        <a:gd name="connsiteY199" fmla="*/ 2736056 h 3114675"/>
                        <a:gd name="connsiteX200" fmla="*/ 423308 w 2076450"/>
                        <a:gd name="connsiteY200" fmla="*/ 2736056 h 3114675"/>
                        <a:gd name="connsiteX0" fmla="*/ 941945 w 2063611"/>
                        <a:gd name="connsiteY0" fmla="*/ 0 h 3103331"/>
                        <a:gd name="connsiteX1" fmla="*/ 876222 w 2063611"/>
                        <a:gd name="connsiteY1" fmla="*/ 98107 h 3103331"/>
                        <a:gd name="connsiteX2" fmla="*/ 901940 w 2063611"/>
                        <a:gd name="connsiteY2" fmla="*/ 231457 h 3103331"/>
                        <a:gd name="connsiteX3" fmla="*/ 826692 w 2063611"/>
                        <a:gd name="connsiteY3" fmla="*/ 186690 h 3103331"/>
                        <a:gd name="connsiteX4" fmla="*/ 810500 w 2063611"/>
                        <a:gd name="connsiteY4" fmla="*/ 294322 h 3103331"/>
                        <a:gd name="connsiteX5" fmla="*/ 802880 w 2063611"/>
                        <a:gd name="connsiteY5" fmla="*/ 320992 h 3103331"/>
                        <a:gd name="connsiteX6" fmla="*/ 677150 w 2063611"/>
                        <a:gd name="connsiteY6" fmla="*/ 374332 h 3103331"/>
                        <a:gd name="connsiteX7" fmla="*/ 696200 w 2063611"/>
                        <a:gd name="connsiteY7" fmla="*/ 443865 h 3103331"/>
                        <a:gd name="connsiteX8" fmla="*/ 707630 w 2063611"/>
                        <a:gd name="connsiteY8" fmla="*/ 532447 h 3103331"/>
                        <a:gd name="connsiteX9" fmla="*/ 820977 w 2063611"/>
                        <a:gd name="connsiteY9" fmla="*/ 566737 h 3103331"/>
                        <a:gd name="connsiteX10" fmla="*/ 940040 w 2063611"/>
                        <a:gd name="connsiteY10" fmla="*/ 570547 h 3103331"/>
                        <a:gd name="connsiteX11" fmla="*/ 724775 w 2063611"/>
                        <a:gd name="connsiteY11" fmla="*/ 611505 h 3103331"/>
                        <a:gd name="connsiteX12" fmla="*/ 523797 w 2063611"/>
                        <a:gd name="connsiteY12" fmla="*/ 594360 h 3103331"/>
                        <a:gd name="connsiteX13" fmla="*/ 590472 w 2063611"/>
                        <a:gd name="connsiteY13" fmla="*/ 641985 h 3103331"/>
                        <a:gd name="connsiteX14" fmla="*/ 621905 w 2063611"/>
                        <a:gd name="connsiteY14" fmla="*/ 681037 h 3103331"/>
                        <a:gd name="connsiteX15" fmla="*/ 707630 w 2063611"/>
                        <a:gd name="connsiteY15" fmla="*/ 721042 h 3103331"/>
                        <a:gd name="connsiteX16" fmla="*/ 940040 w 2063611"/>
                        <a:gd name="connsiteY16" fmla="*/ 681990 h 3103331"/>
                        <a:gd name="connsiteX17" fmla="*/ 667625 w 2063611"/>
                        <a:gd name="connsiteY17" fmla="*/ 751522 h 3103331"/>
                        <a:gd name="connsiteX18" fmla="*/ 520940 w 2063611"/>
                        <a:gd name="connsiteY18" fmla="*/ 781050 h 3103331"/>
                        <a:gd name="connsiteX19" fmla="*/ 523797 w 2063611"/>
                        <a:gd name="connsiteY19" fmla="*/ 839152 h 3103331"/>
                        <a:gd name="connsiteX20" fmla="*/ 561897 w 2063611"/>
                        <a:gd name="connsiteY20" fmla="*/ 905827 h 3103331"/>
                        <a:gd name="connsiteX21" fmla="*/ 495222 w 2063611"/>
                        <a:gd name="connsiteY21" fmla="*/ 951547 h 3103331"/>
                        <a:gd name="connsiteX22" fmla="*/ 402830 w 2063611"/>
                        <a:gd name="connsiteY22" fmla="*/ 965835 h 3103331"/>
                        <a:gd name="connsiteX23" fmla="*/ 539990 w 2063611"/>
                        <a:gd name="connsiteY23" fmla="*/ 1060132 h 3103331"/>
                        <a:gd name="connsiteX24" fmla="*/ 722870 w 2063611"/>
                        <a:gd name="connsiteY24" fmla="*/ 1148715 h 3103331"/>
                        <a:gd name="connsiteX25" fmla="*/ 401877 w 2063611"/>
                        <a:gd name="connsiteY25" fmla="*/ 1197292 h 3103331"/>
                        <a:gd name="connsiteX26" fmla="*/ 523797 w 2063611"/>
                        <a:gd name="connsiteY26" fmla="*/ 1303020 h 3103331"/>
                        <a:gd name="connsiteX27" fmla="*/ 359015 w 2063611"/>
                        <a:gd name="connsiteY27" fmla="*/ 1358265 h 3103331"/>
                        <a:gd name="connsiteX28" fmla="*/ 630477 w 2063611"/>
                        <a:gd name="connsiteY28" fmla="*/ 1405890 h 3103331"/>
                        <a:gd name="connsiteX29" fmla="*/ 610475 w 2063611"/>
                        <a:gd name="connsiteY29" fmla="*/ 1480185 h 3103331"/>
                        <a:gd name="connsiteX30" fmla="*/ 279005 w 2063611"/>
                        <a:gd name="connsiteY30" fmla="*/ 1581150 h 3103331"/>
                        <a:gd name="connsiteX31" fmla="*/ 543800 w 2063611"/>
                        <a:gd name="connsiteY31" fmla="*/ 1681162 h 3103331"/>
                        <a:gd name="connsiteX32" fmla="*/ 620000 w 2063611"/>
                        <a:gd name="connsiteY32" fmla="*/ 1659255 h 3103331"/>
                        <a:gd name="connsiteX33" fmla="*/ 727632 w 2063611"/>
                        <a:gd name="connsiteY33" fmla="*/ 1655445 h 3103331"/>
                        <a:gd name="connsiteX34" fmla="*/ 597140 w 2063611"/>
                        <a:gd name="connsiteY34" fmla="*/ 1752600 h 3103331"/>
                        <a:gd name="connsiteX35" fmla="*/ 210425 w 2063611"/>
                        <a:gd name="connsiteY35" fmla="*/ 1787842 h 3103331"/>
                        <a:gd name="connsiteX36" fmla="*/ 207567 w 2063611"/>
                        <a:gd name="connsiteY36" fmla="*/ 1855470 h 3103331"/>
                        <a:gd name="connsiteX37" fmla="*/ 328535 w 2063611"/>
                        <a:gd name="connsiteY37" fmla="*/ 1906905 h 3103331"/>
                        <a:gd name="connsiteX38" fmla="*/ 465695 w 2063611"/>
                        <a:gd name="connsiteY38" fmla="*/ 1909762 h 3103331"/>
                        <a:gd name="connsiteX39" fmla="*/ 546657 w 2063611"/>
                        <a:gd name="connsiteY39" fmla="*/ 1945957 h 3103331"/>
                        <a:gd name="connsiteX40" fmla="*/ 595235 w 2063611"/>
                        <a:gd name="connsiteY40" fmla="*/ 1997392 h 3103331"/>
                        <a:gd name="connsiteX41" fmla="*/ 268527 w 2063611"/>
                        <a:gd name="connsiteY41" fmla="*/ 2017395 h 3103331"/>
                        <a:gd name="connsiteX42" fmla="*/ 229475 w 2063611"/>
                        <a:gd name="connsiteY42" fmla="*/ 2042160 h 3103331"/>
                        <a:gd name="connsiteX43" fmla="*/ 255192 w 2063611"/>
                        <a:gd name="connsiteY43" fmla="*/ 2085022 h 3103331"/>
                        <a:gd name="connsiteX44" fmla="*/ 413307 w 2063611"/>
                        <a:gd name="connsiteY44" fmla="*/ 2144077 h 3103331"/>
                        <a:gd name="connsiteX45" fmla="*/ 473315 w 2063611"/>
                        <a:gd name="connsiteY45" fmla="*/ 2166937 h 3103331"/>
                        <a:gd name="connsiteX46" fmla="*/ 262812 w 2063611"/>
                        <a:gd name="connsiteY46" fmla="*/ 2221230 h 3103331"/>
                        <a:gd name="connsiteX47" fmla="*/ 98982 w 2063611"/>
                        <a:gd name="connsiteY47" fmla="*/ 2243137 h 3103331"/>
                        <a:gd name="connsiteX48" fmla="*/ 38022 w 2063611"/>
                        <a:gd name="connsiteY48" fmla="*/ 2283142 h 3103331"/>
                        <a:gd name="connsiteX49" fmla="*/ 77075 w 2063611"/>
                        <a:gd name="connsiteY49" fmla="*/ 2346007 h 3103331"/>
                        <a:gd name="connsiteX50" fmla="*/ 196137 w 2063611"/>
                        <a:gd name="connsiteY50" fmla="*/ 2437447 h 3103331"/>
                        <a:gd name="connsiteX51" fmla="*/ 165657 w 2063611"/>
                        <a:gd name="connsiteY51" fmla="*/ 2471737 h 3103331"/>
                        <a:gd name="connsiteX52" fmla="*/ 194232 w 2063611"/>
                        <a:gd name="connsiteY52" fmla="*/ 2512695 h 3103331"/>
                        <a:gd name="connsiteX53" fmla="*/ 294245 w 2063611"/>
                        <a:gd name="connsiteY53" fmla="*/ 2551747 h 3103331"/>
                        <a:gd name="connsiteX54" fmla="*/ 69455 w 2063611"/>
                        <a:gd name="connsiteY54" fmla="*/ 2582227 h 3103331"/>
                        <a:gd name="connsiteX55" fmla="*/ 51357 w 2063611"/>
                        <a:gd name="connsiteY55" fmla="*/ 2652712 h 3103331"/>
                        <a:gd name="connsiteX56" fmla="*/ 103745 w 2063611"/>
                        <a:gd name="connsiteY56" fmla="*/ 2686050 h 3103331"/>
                        <a:gd name="connsiteX57" fmla="*/ 207567 w 2063611"/>
                        <a:gd name="connsiteY57" fmla="*/ 2720340 h 3103331"/>
                        <a:gd name="connsiteX58" fmla="*/ 255192 w 2063611"/>
                        <a:gd name="connsiteY58" fmla="*/ 2748915 h 3103331"/>
                        <a:gd name="connsiteX59" fmla="*/ 351395 w 2063611"/>
                        <a:gd name="connsiteY59" fmla="*/ 2726055 h 3103331"/>
                        <a:gd name="connsiteX60" fmla="*/ 247572 w 2063611"/>
                        <a:gd name="connsiteY60" fmla="*/ 2751772 h 3103331"/>
                        <a:gd name="connsiteX61" fmla="*/ 38022 w 2063611"/>
                        <a:gd name="connsiteY61" fmla="*/ 2799397 h 3103331"/>
                        <a:gd name="connsiteX62" fmla="*/ 38975 w 2063611"/>
                        <a:gd name="connsiteY62" fmla="*/ 2858452 h 3103331"/>
                        <a:gd name="connsiteX63" fmla="*/ 81837 w 2063611"/>
                        <a:gd name="connsiteY63" fmla="*/ 2887980 h 3103331"/>
                        <a:gd name="connsiteX64" fmla="*/ 148512 w 2063611"/>
                        <a:gd name="connsiteY64" fmla="*/ 2895600 h 3103331"/>
                        <a:gd name="connsiteX65" fmla="*/ 336155 w 2063611"/>
                        <a:gd name="connsiteY65" fmla="*/ 2907030 h 3103331"/>
                        <a:gd name="connsiteX66" fmla="*/ 294245 w 2063611"/>
                        <a:gd name="connsiteY66" fmla="*/ 2948940 h 3103331"/>
                        <a:gd name="connsiteX67" fmla="*/ 354252 w 2063611"/>
                        <a:gd name="connsiteY67" fmla="*/ 2973705 h 3103331"/>
                        <a:gd name="connsiteX68" fmla="*/ 504747 w 2063611"/>
                        <a:gd name="connsiteY68" fmla="*/ 3022282 h 3103331"/>
                        <a:gd name="connsiteX69" fmla="*/ 596187 w 2063611"/>
                        <a:gd name="connsiteY69" fmla="*/ 3050857 h 3103331"/>
                        <a:gd name="connsiteX70" fmla="*/ 818120 w 2063611"/>
                        <a:gd name="connsiteY70" fmla="*/ 2947035 h 3103331"/>
                        <a:gd name="connsiteX71" fmla="*/ 950517 w 2063611"/>
                        <a:gd name="connsiteY71" fmla="*/ 2920365 h 3103331"/>
                        <a:gd name="connsiteX72" fmla="*/ 1006715 w 2063611"/>
                        <a:gd name="connsiteY72" fmla="*/ 3095625 h 3103331"/>
                        <a:gd name="connsiteX73" fmla="*/ 1076216 w 2063611"/>
                        <a:gd name="connsiteY73" fmla="*/ 3013710 h 3103331"/>
                        <a:gd name="connsiteX74" fmla="*/ 1184832 w 2063611"/>
                        <a:gd name="connsiteY74" fmla="*/ 2989897 h 3103331"/>
                        <a:gd name="connsiteX75" fmla="*/ 1461057 w 2063611"/>
                        <a:gd name="connsiteY75" fmla="*/ 3019425 h 3103331"/>
                        <a:gd name="connsiteX76" fmla="*/ 1554402 w 2063611"/>
                        <a:gd name="connsiteY76" fmla="*/ 2995612 h 3103331"/>
                        <a:gd name="connsiteX77" fmla="*/ 1672512 w 2063611"/>
                        <a:gd name="connsiteY77" fmla="*/ 3023235 h 3103331"/>
                        <a:gd name="connsiteX78" fmla="*/ 1741092 w 2063611"/>
                        <a:gd name="connsiteY78" fmla="*/ 2988945 h 3103331"/>
                        <a:gd name="connsiteX79" fmla="*/ 1886825 w 2063611"/>
                        <a:gd name="connsiteY79" fmla="*/ 3002280 h 3103331"/>
                        <a:gd name="connsiteX80" fmla="*/ 1881110 w 2063611"/>
                        <a:gd name="connsiteY80" fmla="*/ 2937510 h 3103331"/>
                        <a:gd name="connsiteX81" fmla="*/ 1957310 w 2063611"/>
                        <a:gd name="connsiteY81" fmla="*/ 2940367 h 3103331"/>
                        <a:gd name="connsiteX82" fmla="*/ 1941117 w 2063611"/>
                        <a:gd name="connsiteY82" fmla="*/ 2906077 h 3103331"/>
                        <a:gd name="connsiteX83" fmla="*/ 1836342 w 2063611"/>
                        <a:gd name="connsiteY83" fmla="*/ 2846070 h 3103331"/>
                        <a:gd name="connsiteX84" fmla="*/ 1876347 w 2063611"/>
                        <a:gd name="connsiteY84" fmla="*/ 2811780 h 3103331"/>
                        <a:gd name="connsiteX85" fmla="*/ 1902065 w 2063611"/>
                        <a:gd name="connsiteY85" fmla="*/ 2783205 h 3103331"/>
                        <a:gd name="connsiteX86" fmla="*/ 2024937 w 2063611"/>
                        <a:gd name="connsiteY86" fmla="*/ 2750820 h 3103331"/>
                        <a:gd name="connsiteX87" fmla="*/ 2029700 w 2063611"/>
                        <a:gd name="connsiteY87" fmla="*/ 2704147 h 3103331"/>
                        <a:gd name="connsiteX88" fmla="*/ 2001125 w 2063611"/>
                        <a:gd name="connsiteY88" fmla="*/ 2663190 h 3103331"/>
                        <a:gd name="connsiteX89" fmla="*/ 1936355 w 2063611"/>
                        <a:gd name="connsiteY89" fmla="*/ 2638425 h 3103331"/>
                        <a:gd name="connsiteX90" fmla="*/ 1785860 w 2063611"/>
                        <a:gd name="connsiteY90" fmla="*/ 2644140 h 3103331"/>
                        <a:gd name="connsiteX91" fmla="*/ 1490585 w 2063611"/>
                        <a:gd name="connsiteY91" fmla="*/ 2531745 h 3103331"/>
                        <a:gd name="connsiteX92" fmla="*/ 1584882 w 2063611"/>
                        <a:gd name="connsiteY92" fmla="*/ 2527935 h 3103331"/>
                        <a:gd name="connsiteX93" fmla="*/ 1817292 w 2063611"/>
                        <a:gd name="connsiteY93" fmla="*/ 2559367 h 3103331"/>
                        <a:gd name="connsiteX94" fmla="*/ 1931592 w 2063611"/>
                        <a:gd name="connsiteY94" fmla="*/ 2442210 h 3103331"/>
                        <a:gd name="connsiteX95" fmla="*/ 1993505 w 2063611"/>
                        <a:gd name="connsiteY95" fmla="*/ 2409825 h 3103331"/>
                        <a:gd name="connsiteX96" fmla="*/ 1985885 w 2063611"/>
                        <a:gd name="connsiteY96" fmla="*/ 2380297 h 3103331"/>
                        <a:gd name="connsiteX97" fmla="*/ 1542020 w 2063611"/>
                        <a:gd name="connsiteY97" fmla="*/ 2321242 h 3103331"/>
                        <a:gd name="connsiteX98" fmla="*/ 1547735 w 2063611"/>
                        <a:gd name="connsiteY98" fmla="*/ 2275522 h 3103331"/>
                        <a:gd name="connsiteX99" fmla="*/ 1816340 w 2063611"/>
                        <a:gd name="connsiteY99" fmla="*/ 2284095 h 3103331"/>
                        <a:gd name="connsiteX100" fmla="*/ 1987790 w 2063611"/>
                        <a:gd name="connsiteY100" fmla="*/ 2151697 h 3103331"/>
                        <a:gd name="connsiteX101" fmla="*/ 2006840 w 2063611"/>
                        <a:gd name="connsiteY101" fmla="*/ 2117407 h 3103331"/>
                        <a:gd name="connsiteX102" fmla="*/ 1692515 w 2063611"/>
                        <a:gd name="connsiteY102" fmla="*/ 2054542 h 3103331"/>
                        <a:gd name="connsiteX103" fmla="*/ 1801100 w 2063611"/>
                        <a:gd name="connsiteY103" fmla="*/ 2020252 h 3103331"/>
                        <a:gd name="connsiteX104" fmla="*/ 1829675 w 2063611"/>
                        <a:gd name="connsiteY104" fmla="*/ 1993582 h 3103331"/>
                        <a:gd name="connsiteX105" fmla="*/ 1868727 w 2063611"/>
                        <a:gd name="connsiteY105" fmla="*/ 1927860 h 3103331"/>
                        <a:gd name="connsiteX106" fmla="*/ 1593455 w 2063611"/>
                        <a:gd name="connsiteY106" fmla="*/ 1862137 h 3103331"/>
                        <a:gd name="connsiteX107" fmla="*/ 1816340 w 2063611"/>
                        <a:gd name="connsiteY107" fmla="*/ 1730692 h 3103331"/>
                        <a:gd name="connsiteX108" fmla="*/ 1584882 w 2063611"/>
                        <a:gd name="connsiteY108" fmla="*/ 1722120 h 3103331"/>
                        <a:gd name="connsiteX109" fmla="*/ 1632507 w 2063611"/>
                        <a:gd name="connsiteY109" fmla="*/ 1685925 h 3103331"/>
                        <a:gd name="connsiteX110" fmla="*/ 1641080 w 2063611"/>
                        <a:gd name="connsiteY110" fmla="*/ 1644967 h 3103331"/>
                        <a:gd name="connsiteX111" fmla="*/ 1430577 w 2063611"/>
                        <a:gd name="connsiteY111" fmla="*/ 1605915 h 3103331"/>
                        <a:gd name="connsiteX112" fmla="*/ 1512492 w 2063611"/>
                        <a:gd name="connsiteY112" fmla="*/ 1549717 h 3103331"/>
                        <a:gd name="connsiteX113" fmla="*/ 1690610 w 2063611"/>
                        <a:gd name="connsiteY113" fmla="*/ 1452562 h 3103331"/>
                        <a:gd name="connsiteX114" fmla="*/ 1532495 w 2063611"/>
                        <a:gd name="connsiteY114" fmla="*/ 1428750 h 3103331"/>
                        <a:gd name="connsiteX115" fmla="*/ 1513445 w 2063611"/>
                        <a:gd name="connsiteY115" fmla="*/ 1381125 h 3103331"/>
                        <a:gd name="connsiteX116" fmla="*/ 1275320 w 2063611"/>
                        <a:gd name="connsiteY116" fmla="*/ 1353502 h 3103331"/>
                        <a:gd name="connsiteX117" fmla="*/ 1561070 w 2063611"/>
                        <a:gd name="connsiteY117" fmla="*/ 1321117 h 3103331"/>
                        <a:gd name="connsiteX118" fmla="*/ 1586787 w 2063611"/>
                        <a:gd name="connsiteY118" fmla="*/ 1202055 h 3103331"/>
                        <a:gd name="connsiteX119" fmla="*/ 1433435 w 2063611"/>
                        <a:gd name="connsiteY119" fmla="*/ 1143952 h 3103331"/>
                        <a:gd name="connsiteX120" fmla="*/ 1120062 w 2063611"/>
                        <a:gd name="connsiteY120" fmla="*/ 1087755 h 3103331"/>
                        <a:gd name="connsiteX121" fmla="*/ 1302942 w 2063611"/>
                        <a:gd name="connsiteY121" fmla="*/ 1102042 h 3103331"/>
                        <a:gd name="connsiteX122" fmla="*/ 1399145 w 2063611"/>
                        <a:gd name="connsiteY122" fmla="*/ 1087755 h 3103331"/>
                        <a:gd name="connsiteX123" fmla="*/ 1501062 w 2063611"/>
                        <a:gd name="connsiteY123" fmla="*/ 1033462 h 3103331"/>
                        <a:gd name="connsiteX124" fmla="*/ 1524875 w 2063611"/>
                        <a:gd name="connsiteY124" fmla="*/ 962025 h 3103331"/>
                        <a:gd name="connsiteX125" fmla="*/ 1414385 w 2063611"/>
                        <a:gd name="connsiteY125" fmla="*/ 931545 h 3103331"/>
                        <a:gd name="connsiteX126" fmla="*/ 1147685 w 2063611"/>
                        <a:gd name="connsiteY126" fmla="*/ 896302 h 3103331"/>
                        <a:gd name="connsiteX127" fmla="*/ 1297227 w 2063611"/>
                        <a:gd name="connsiteY127" fmla="*/ 877252 h 3103331"/>
                        <a:gd name="connsiteX128" fmla="*/ 1344852 w 2063611"/>
                        <a:gd name="connsiteY128" fmla="*/ 861060 h 3103331"/>
                        <a:gd name="connsiteX129" fmla="*/ 1473440 w 2063611"/>
                        <a:gd name="connsiteY129" fmla="*/ 824865 h 3103331"/>
                        <a:gd name="connsiteX130" fmla="*/ 1356282 w 2063611"/>
                        <a:gd name="connsiteY130" fmla="*/ 791527 h 3103331"/>
                        <a:gd name="connsiteX131" fmla="*/ 1123872 w 2063611"/>
                        <a:gd name="connsiteY131" fmla="*/ 748665 h 3103331"/>
                        <a:gd name="connsiteX132" fmla="*/ 1012430 w 2063611"/>
                        <a:gd name="connsiteY132" fmla="*/ 648652 h 3103331"/>
                        <a:gd name="connsiteX133" fmla="*/ 1081010 w 2063611"/>
                        <a:gd name="connsiteY133" fmla="*/ 666750 h 3103331"/>
                        <a:gd name="connsiteX134" fmla="*/ 1237220 w 2063611"/>
                        <a:gd name="connsiteY134" fmla="*/ 720090 h 3103331"/>
                        <a:gd name="connsiteX135" fmla="*/ 1382000 w 2063611"/>
                        <a:gd name="connsiteY135" fmla="*/ 660082 h 3103331"/>
                        <a:gd name="connsiteX136" fmla="*/ 1167687 w 2063611"/>
                        <a:gd name="connsiteY136" fmla="*/ 582930 h 3103331"/>
                        <a:gd name="connsiteX137" fmla="*/ 1173402 w 2063611"/>
                        <a:gd name="connsiteY137" fmla="*/ 506730 h 3103331"/>
                        <a:gd name="connsiteX138" fmla="*/ 1221027 w 2063611"/>
                        <a:gd name="connsiteY138" fmla="*/ 408622 h 3103331"/>
                        <a:gd name="connsiteX139" fmla="*/ 1244840 w 2063611"/>
                        <a:gd name="connsiteY139" fmla="*/ 291465 h 3103331"/>
                        <a:gd name="connsiteX140" fmla="*/ 1028622 w 2063611"/>
                        <a:gd name="connsiteY140" fmla="*/ 443865 h 3103331"/>
                        <a:gd name="connsiteX141" fmla="*/ 1051482 w 2063611"/>
                        <a:gd name="connsiteY141" fmla="*/ 315277 h 3103331"/>
                        <a:gd name="connsiteX142" fmla="*/ 1045767 w 2063611"/>
                        <a:gd name="connsiteY142" fmla="*/ 244792 h 3103331"/>
                        <a:gd name="connsiteX143" fmla="*/ 1105775 w 2063611"/>
                        <a:gd name="connsiteY143" fmla="*/ 204787 h 3103331"/>
                        <a:gd name="connsiteX144" fmla="*/ 1057197 w 2063611"/>
                        <a:gd name="connsiteY144" fmla="*/ 178117 h 3103331"/>
                        <a:gd name="connsiteX145" fmla="*/ 984807 w 2063611"/>
                        <a:gd name="connsiteY145" fmla="*/ 184785 h 3103331"/>
                        <a:gd name="connsiteX146" fmla="*/ 989570 w 2063611"/>
                        <a:gd name="connsiteY146" fmla="*/ 104775 h 3103331"/>
                        <a:gd name="connsiteX147" fmla="*/ 941945 w 2063611"/>
                        <a:gd name="connsiteY147" fmla="*/ 0 h 3103331"/>
                        <a:gd name="connsiteX148" fmla="*/ 941945 w 2063611"/>
                        <a:gd name="connsiteY148" fmla="*/ 0 h 3103331"/>
                        <a:gd name="connsiteX149" fmla="*/ 941945 w 2063611"/>
                        <a:gd name="connsiteY149" fmla="*/ 0 h 3103331"/>
                        <a:gd name="connsiteX150" fmla="*/ 879080 w 2063611"/>
                        <a:gd name="connsiteY150" fmla="*/ 280035 h 3103331"/>
                        <a:gd name="connsiteX151" fmla="*/ 900987 w 2063611"/>
                        <a:gd name="connsiteY151" fmla="*/ 320040 h 3103331"/>
                        <a:gd name="connsiteX152" fmla="*/ 879080 w 2063611"/>
                        <a:gd name="connsiteY152" fmla="*/ 280035 h 3103331"/>
                        <a:gd name="connsiteX153" fmla="*/ 856220 w 2063611"/>
                        <a:gd name="connsiteY153" fmla="*/ 397192 h 3103331"/>
                        <a:gd name="connsiteX154" fmla="*/ 869555 w 2063611"/>
                        <a:gd name="connsiteY154" fmla="*/ 428625 h 3103331"/>
                        <a:gd name="connsiteX155" fmla="*/ 856220 w 2063611"/>
                        <a:gd name="connsiteY155" fmla="*/ 397192 h 3103331"/>
                        <a:gd name="connsiteX156" fmla="*/ 1109585 w 2063611"/>
                        <a:gd name="connsiteY156" fmla="*/ 462915 h 3103331"/>
                        <a:gd name="connsiteX157" fmla="*/ 1059102 w 2063611"/>
                        <a:gd name="connsiteY157" fmla="*/ 503872 h 3103331"/>
                        <a:gd name="connsiteX158" fmla="*/ 1109585 w 2063611"/>
                        <a:gd name="connsiteY158" fmla="*/ 462915 h 3103331"/>
                        <a:gd name="connsiteX159" fmla="*/ 1001952 w 2063611"/>
                        <a:gd name="connsiteY159" fmla="*/ 577215 h 3103331"/>
                        <a:gd name="connsiteX160" fmla="*/ 1021955 w 2063611"/>
                        <a:gd name="connsiteY160" fmla="*/ 592455 h 3103331"/>
                        <a:gd name="connsiteX161" fmla="*/ 1001952 w 2063611"/>
                        <a:gd name="connsiteY161" fmla="*/ 577215 h 3103331"/>
                        <a:gd name="connsiteX162" fmla="*/ 1001952 w 2063611"/>
                        <a:gd name="connsiteY162" fmla="*/ 577215 h 3103331"/>
                        <a:gd name="connsiteX163" fmla="*/ 1103870 w 2063611"/>
                        <a:gd name="connsiteY163" fmla="*/ 596265 h 3103331"/>
                        <a:gd name="connsiteX164" fmla="*/ 1103870 w 2063611"/>
                        <a:gd name="connsiteY164" fmla="*/ 596265 h 3103331"/>
                        <a:gd name="connsiteX165" fmla="*/ 1243887 w 2063611"/>
                        <a:gd name="connsiteY165" fmla="*/ 625792 h 3103331"/>
                        <a:gd name="connsiteX166" fmla="*/ 1243887 w 2063611"/>
                        <a:gd name="connsiteY166" fmla="*/ 625792 h 3103331"/>
                        <a:gd name="connsiteX167" fmla="*/ 1025765 w 2063611"/>
                        <a:gd name="connsiteY167" fmla="*/ 753427 h 3103331"/>
                        <a:gd name="connsiteX168" fmla="*/ 1021002 w 2063611"/>
                        <a:gd name="connsiteY168" fmla="*/ 773430 h 3103331"/>
                        <a:gd name="connsiteX169" fmla="*/ 1025765 w 2063611"/>
                        <a:gd name="connsiteY169" fmla="*/ 753427 h 3103331"/>
                        <a:gd name="connsiteX170" fmla="*/ 1025765 w 2063611"/>
                        <a:gd name="connsiteY170" fmla="*/ 753427 h 3103331"/>
                        <a:gd name="connsiteX171" fmla="*/ 954327 w 2063611"/>
                        <a:gd name="connsiteY171" fmla="*/ 860107 h 3103331"/>
                        <a:gd name="connsiteX172" fmla="*/ 954327 w 2063611"/>
                        <a:gd name="connsiteY172" fmla="*/ 860107 h 3103331"/>
                        <a:gd name="connsiteX173" fmla="*/ 1029575 w 2063611"/>
                        <a:gd name="connsiteY173" fmla="*/ 877252 h 3103331"/>
                        <a:gd name="connsiteX174" fmla="*/ 1029575 w 2063611"/>
                        <a:gd name="connsiteY174" fmla="*/ 877252 h 3103331"/>
                        <a:gd name="connsiteX175" fmla="*/ 914322 w 2063611"/>
                        <a:gd name="connsiteY175" fmla="*/ 881062 h 3103331"/>
                        <a:gd name="connsiteX176" fmla="*/ 914322 w 2063611"/>
                        <a:gd name="connsiteY176" fmla="*/ 881062 h 3103331"/>
                        <a:gd name="connsiteX177" fmla="*/ 867650 w 2063611"/>
                        <a:gd name="connsiteY177" fmla="*/ 897255 h 3103331"/>
                        <a:gd name="connsiteX178" fmla="*/ 867650 w 2063611"/>
                        <a:gd name="connsiteY178" fmla="*/ 897255 h 3103331"/>
                        <a:gd name="connsiteX179" fmla="*/ 674292 w 2063611"/>
                        <a:gd name="connsiteY179" fmla="*/ 897255 h 3103331"/>
                        <a:gd name="connsiteX180" fmla="*/ 770495 w 2063611"/>
                        <a:gd name="connsiteY180" fmla="*/ 939165 h 3103331"/>
                        <a:gd name="connsiteX181" fmla="*/ 674292 w 2063611"/>
                        <a:gd name="connsiteY181" fmla="*/ 897255 h 3103331"/>
                        <a:gd name="connsiteX182" fmla="*/ 1525827 w 2063611"/>
                        <a:gd name="connsiteY182" fmla="*/ 1320165 h 3103331"/>
                        <a:gd name="connsiteX183" fmla="*/ 1525827 w 2063611"/>
                        <a:gd name="connsiteY183" fmla="*/ 1320165 h 3103331"/>
                        <a:gd name="connsiteX184" fmla="*/ 750492 w 2063611"/>
                        <a:gd name="connsiteY184" fmla="*/ 1416367 h 3103331"/>
                        <a:gd name="connsiteX185" fmla="*/ 750492 w 2063611"/>
                        <a:gd name="connsiteY185" fmla="*/ 1416367 h 3103331"/>
                        <a:gd name="connsiteX186" fmla="*/ 1551545 w 2063611"/>
                        <a:gd name="connsiteY186" fmla="*/ 1757362 h 3103331"/>
                        <a:gd name="connsiteX187" fmla="*/ 1551545 w 2063611"/>
                        <a:gd name="connsiteY187" fmla="*/ 1757362 h 3103331"/>
                        <a:gd name="connsiteX188" fmla="*/ 1759190 w 2063611"/>
                        <a:gd name="connsiteY188" fmla="*/ 1800225 h 3103331"/>
                        <a:gd name="connsiteX189" fmla="*/ 1759190 w 2063611"/>
                        <a:gd name="connsiteY189" fmla="*/ 1800225 h 3103331"/>
                        <a:gd name="connsiteX190" fmla="*/ 1762047 w 2063611"/>
                        <a:gd name="connsiteY190" fmla="*/ 1999297 h 3103331"/>
                        <a:gd name="connsiteX191" fmla="*/ 1762047 w 2063611"/>
                        <a:gd name="connsiteY191" fmla="*/ 1999297 h 3103331"/>
                        <a:gd name="connsiteX192" fmla="*/ 144702 w 2063611"/>
                        <a:gd name="connsiteY192" fmla="*/ 2322195 h 3103331"/>
                        <a:gd name="connsiteX193" fmla="*/ 144702 w 2063611"/>
                        <a:gd name="connsiteY193" fmla="*/ 2322195 h 3103331"/>
                        <a:gd name="connsiteX194" fmla="*/ 294245 w 2063611"/>
                        <a:gd name="connsiteY194" fmla="*/ 2390775 h 3103331"/>
                        <a:gd name="connsiteX195" fmla="*/ 461885 w 2063611"/>
                        <a:gd name="connsiteY195" fmla="*/ 2419350 h 3103331"/>
                        <a:gd name="connsiteX196" fmla="*/ 294245 w 2063611"/>
                        <a:gd name="connsiteY196" fmla="*/ 2390775 h 3103331"/>
                        <a:gd name="connsiteX197" fmla="*/ 510462 w 2063611"/>
                        <a:gd name="connsiteY197" fmla="*/ 2399347 h 3103331"/>
                        <a:gd name="connsiteX198" fmla="*/ 510462 w 2063611"/>
                        <a:gd name="connsiteY198" fmla="*/ 2399347 h 3103331"/>
                        <a:gd name="connsiteX199" fmla="*/ 416165 w 2063611"/>
                        <a:gd name="connsiteY199" fmla="*/ 2728912 h 3103331"/>
                        <a:gd name="connsiteX200" fmla="*/ 416165 w 2063611"/>
                        <a:gd name="connsiteY200" fmla="*/ 2728912 h 3103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</a:cxnLst>
                      <a:rect l="l" t="t" r="r" b="b"/>
                      <a:pathLst>
                        <a:path w="2063611" h="3103331">
                          <a:moveTo>
                            <a:pt x="941945" y="0"/>
                          </a:moveTo>
                          <a:cubicBezTo>
                            <a:pt x="931467" y="55245"/>
                            <a:pt x="965757" y="193357"/>
                            <a:pt x="876222" y="98107"/>
                          </a:cubicBezTo>
                          <a:cubicBezTo>
                            <a:pt x="863840" y="98107"/>
                            <a:pt x="985760" y="307657"/>
                            <a:pt x="901940" y="231457"/>
                          </a:cubicBezTo>
                          <a:cubicBezTo>
                            <a:pt x="891462" y="164782"/>
                            <a:pt x="856220" y="167640"/>
                            <a:pt x="826692" y="186690"/>
                          </a:cubicBezTo>
                          <a:cubicBezTo>
                            <a:pt x="725727" y="147637"/>
                            <a:pt x="851457" y="278130"/>
                            <a:pt x="810500" y="294322"/>
                          </a:cubicBezTo>
                          <a:cubicBezTo>
                            <a:pt x="888605" y="294322"/>
                            <a:pt x="862887" y="349567"/>
                            <a:pt x="802880" y="320992"/>
                          </a:cubicBezTo>
                          <a:cubicBezTo>
                            <a:pt x="899082" y="452437"/>
                            <a:pt x="679055" y="340995"/>
                            <a:pt x="677150" y="374332"/>
                          </a:cubicBezTo>
                          <a:cubicBezTo>
                            <a:pt x="770495" y="414337"/>
                            <a:pt x="615237" y="403860"/>
                            <a:pt x="696200" y="443865"/>
                          </a:cubicBezTo>
                          <a:cubicBezTo>
                            <a:pt x="826692" y="489585"/>
                            <a:pt x="608570" y="498157"/>
                            <a:pt x="707630" y="532447"/>
                          </a:cubicBezTo>
                          <a:cubicBezTo>
                            <a:pt x="754302" y="548640"/>
                            <a:pt x="853362" y="510540"/>
                            <a:pt x="820977" y="566737"/>
                          </a:cubicBezTo>
                          <a:cubicBezTo>
                            <a:pt x="882890" y="561022"/>
                            <a:pt x="880032" y="609600"/>
                            <a:pt x="940040" y="570547"/>
                          </a:cubicBezTo>
                          <a:cubicBezTo>
                            <a:pt x="970520" y="705802"/>
                            <a:pt x="673340" y="527685"/>
                            <a:pt x="724775" y="611505"/>
                          </a:cubicBezTo>
                          <a:cubicBezTo>
                            <a:pt x="662862" y="614362"/>
                            <a:pt x="568565" y="518160"/>
                            <a:pt x="523797" y="594360"/>
                          </a:cubicBezTo>
                          <a:cubicBezTo>
                            <a:pt x="389495" y="604837"/>
                            <a:pt x="556182" y="648652"/>
                            <a:pt x="590472" y="641985"/>
                          </a:cubicBezTo>
                          <a:cubicBezTo>
                            <a:pt x="479982" y="730567"/>
                            <a:pt x="734300" y="607695"/>
                            <a:pt x="621905" y="681037"/>
                          </a:cubicBezTo>
                          <a:cubicBezTo>
                            <a:pt x="640955" y="772477"/>
                            <a:pt x="827645" y="614362"/>
                            <a:pt x="707630" y="721042"/>
                          </a:cubicBezTo>
                          <a:cubicBezTo>
                            <a:pt x="755255" y="778192"/>
                            <a:pt x="930515" y="652462"/>
                            <a:pt x="940040" y="681990"/>
                          </a:cubicBezTo>
                          <a:cubicBezTo>
                            <a:pt x="877175" y="777240"/>
                            <a:pt x="757160" y="778192"/>
                            <a:pt x="667625" y="751522"/>
                          </a:cubicBezTo>
                          <a:cubicBezTo>
                            <a:pt x="727632" y="814387"/>
                            <a:pt x="563802" y="732472"/>
                            <a:pt x="520940" y="781050"/>
                          </a:cubicBezTo>
                          <a:cubicBezTo>
                            <a:pt x="460932" y="782002"/>
                            <a:pt x="529512" y="829627"/>
                            <a:pt x="523797" y="839152"/>
                          </a:cubicBezTo>
                          <a:cubicBezTo>
                            <a:pt x="591425" y="858202"/>
                            <a:pt x="701915" y="927735"/>
                            <a:pt x="561897" y="905827"/>
                          </a:cubicBezTo>
                          <a:cubicBezTo>
                            <a:pt x="500937" y="904875"/>
                            <a:pt x="595235" y="1015365"/>
                            <a:pt x="495222" y="951547"/>
                          </a:cubicBezTo>
                          <a:cubicBezTo>
                            <a:pt x="444740" y="923925"/>
                            <a:pt x="472362" y="1000125"/>
                            <a:pt x="402830" y="965835"/>
                          </a:cubicBezTo>
                          <a:cubicBezTo>
                            <a:pt x="339965" y="981075"/>
                            <a:pt x="502842" y="1050607"/>
                            <a:pt x="539990" y="1060132"/>
                          </a:cubicBezTo>
                          <a:cubicBezTo>
                            <a:pt x="612380" y="1058227"/>
                            <a:pt x="686675" y="1182052"/>
                            <a:pt x="722870" y="1148715"/>
                          </a:cubicBezTo>
                          <a:cubicBezTo>
                            <a:pt x="629525" y="1226820"/>
                            <a:pt x="505700" y="1155382"/>
                            <a:pt x="401877" y="1197292"/>
                          </a:cubicBezTo>
                          <a:cubicBezTo>
                            <a:pt x="359015" y="1230630"/>
                            <a:pt x="510462" y="1297305"/>
                            <a:pt x="523797" y="1303020"/>
                          </a:cubicBezTo>
                          <a:cubicBezTo>
                            <a:pt x="674292" y="1369695"/>
                            <a:pt x="337107" y="1298257"/>
                            <a:pt x="359015" y="1358265"/>
                          </a:cubicBezTo>
                          <a:cubicBezTo>
                            <a:pt x="451407" y="1413510"/>
                            <a:pt x="534275" y="1483995"/>
                            <a:pt x="630477" y="1405890"/>
                          </a:cubicBezTo>
                          <a:cubicBezTo>
                            <a:pt x="662862" y="1429702"/>
                            <a:pt x="572375" y="1422082"/>
                            <a:pt x="610475" y="1480185"/>
                          </a:cubicBezTo>
                          <a:cubicBezTo>
                            <a:pt x="515225" y="1524000"/>
                            <a:pt x="333297" y="1530667"/>
                            <a:pt x="279005" y="1581150"/>
                          </a:cubicBezTo>
                          <a:cubicBezTo>
                            <a:pt x="358062" y="1657350"/>
                            <a:pt x="444740" y="1665922"/>
                            <a:pt x="543800" y="1681162"/>
                          </a:cubicBezTo>
                          <a:cubicBezTo>
                            <a:pt x="595235" y="1662112"/>
                            <a:pt x="575232" y="1646872"/>
                            <a:pt x="620000" y="1659255"/>
                          </a:cubicBezTo>
                          <a:cubicBezTo>
                            <a:pt x="657147" y="1679257"/>
                            <a:pt x="685722" y="1605915"/>
                            <a:pt x="727632" y="1655445"/>
                          </a:cubicBezTo>
                          <a:cubicBezTo>
                            <a:pt x="682865" y="1703070"/>
                            <a:pt x="445692" y="1695450"/>
                            <a:pt x="597140" y="1752600"/>
                          </a:cubicBezTo>
                          <a:cubicBezTo>
                            <a:pt x="472362" y="1787842"/>
                            <a:pt x="337107" y="1760220"/>
                            <a:pt x="210425" y="1787842"/>
                          </a:cubicBezTo>
                          <a:cubicBezTo>
                            <a:pt x="136130" y="1821180"/>
                            <a:pt x="297102" y="1813560"/>
                            <a:pt x="207567" y="1855470"/>
                          </a:cubicBezTo>
                          <a:cubicBezTo>
                            <a:pt x="168515" y="1903095"/>
                            <a:pt x="354252" y="1852612"/>
                            <a:pt x="328535" y="1906905"/>
                          </a:cubicBezTo>
                          <a:cubicBezTo>
                            <a:pt x="389495" y="1896427"/>
                            <a:pt x="418070" y="1922145"/>
                            <a:pt x="465695" y="1909762"/>
                          </a:cubicBezTo>
                          <a:cubicBezTo>
                            <a:pt x="461885" y="1975485"/>
                            <a:pt x="535227" y="1887855"/>
                            <a:pt x="546657" y="1945957"/>
                          </a:cubicBezTo>
                          <a:cubicBezTo>
                            <a:pt x="608570" y="1936432"/>
                            <a:pt x="701915" y="1974532"/>
                            <a:pt x="595235" y="1997392"/>
                          </a:cubicBezTo>
                          <a:cubicBezTo>
                            <a:pt x="481887" y="2025967"/>
                            <a:pt x="371397" y="2014537"/>
                            <a:pt x="268527" y="2017395"/>
                          </a:cubicBezTo>
                          <a:cubicBezTo>
                            <a:pt x="201852" y="1994535"/>
                            <a:pt x="110412" y="2011680"/>
                            <a:pt x="229475" y="2042160"/>
                          </a:cubicBezTo>
                          <a:cubicBezTo>
                            <a:pt x="325677" y="2053590"/>
                            <a:pt x="138035" y="2061210"/>
                            <a:pt x="255192" y="2085022"/>
                          </a:cubicBezTo>
                          <a:cubicBezTo>
                            <a:pt x="273290" y="2141220"/>
                            <a:pt x="374255" y="2096452"/>
                            <a:pt x="413307" y="2144077"/>
                          </a:cubicBezTo>
                          <a:cubicBezTo>
                            <a:pt x="501890" y="2101215"/>
                            <a:pt x="383780" y="2187892"/>
                            <a:pt x="473315" y="2166937"/>
                          </a:cubicBezTo>
                          <a:cubicBezTo>
                            <a:pt x="568565" y="2185035"/>
                            <a:pt x="317105" y="2260282"/>
                            <a:pt x="262812" y="2221230"/>
                          </a:cubicBezTo>
                          <a:cubicBezTo>
                            <a:pt x="206615" y="2225040"/>
                            <a:pt x="136130" y="2223135"/>
                            <a:pt x="98982" y="2243137"/>
                          </a:cubicBezTo>
                          <a:cubicBezTo>
                            <a:pt x="198995" y="2288857"/>
                            <a:pt x="-72468" y="2227897"/>
                            <a:pt x="38022" y="2283142"/>
                          </a:cubicBezTo>
                          <a:cubicBezTo>
                            <a:pt x="105650" y="2283142"/>
                            <a:pt x="118032" y="2291715"/>
                            <a:pt x="77075" y="2346007"/>
                          </a:cubicBezTo>
                          <a:cubicBezTo>
                            <a:pt x="108507" y="2402205"/>
                            <a:pt x="314247" y="2380297"/>
                            <a:pt x="196137" y="2437447"/>
                          </a:cubicBezTo>
                          <a:cubicBezTo>
                            <a:pt x="139940" y="2433637"/>
                            <a:pt x="58025" y="2466975"/>
                            <a:pt x="165657" y="2471737"/>
                          </a:cubicBezTo>
                          <a:cubicBezTo>
                            <a:pt x="250430" y="2448877"/>
                            <a:pt x="91362" y="2539365"/>
                            <a:pt x="194232" y="2512695"/>
                          </a:cubicBezTo>
                          <a:cubicBezTo>
                            <a:pt x="224712" y="2559367"/>
                            <a:pt x="277100" y="2521267"/>
                            <a:pt x="294245" y="2551747"/>
                          </a:cubicBezTo>
                          <a:cubicBezTo>
                            <a:pt x="365682" y="2586037"/>
                            <a:pt x="99935" y="2566035"/>
                            <a:pt x="69455" y="2582227"/>
                          </a:cubicBezTo>
                          <a:cubicBezTo>
                            <a:pt x="172325" y="2621280"/>
                            <a:pt x="-72468" y="2625090"/>
                            <a:pt x="51357" y="2652712"/>
                          </a:cubicBezTo>
                          <a:cubicBezTo>
                            <a:pt x="93267" y="2642235"/>
                            <a:pt x="176135" y="2627947"/>
                            <a:pt x="103745" y="2686050"/>
                          </a:cubicBezTo>
                          <a:cubicBezTo>
                            <a:pt x="159942" y="2667000"/>
                            <a:pt x="189470" y="2704147"/>
                            <a:pt x="207567" y="2720340"/>
                          </a:cubicBezTo>
                          <a:cubicBezTo>
                            <a:pt x="239952" y="2692717"/>
                            <a:pt x="290435" y="2693670"/>
                            <a:pt x="255192" y="2748915"/>
                          </a:cubicBezTo>
                          <a:cubicBezTo>
                            <a:pt x="311390" y="2726055"/>
                            <a:pt x="379970" y="2644140"/>
                            <a:pt x="351395" y="2726055"/>
                          </a:cubicBezTo>
                          <a:cubicBezTo>
                            <a:pt x="463790" y="2687955"/>
                            <a:pt x="292340" y="2796540"/>
                            <a:pt x="247572" y="2751772"/>
                          </a:cubicBezTo>
                          <a:cubicBezTo>
                            <a:pt x="157085" y="2739390"/>
                            <a:pt x="86600" y="2766060"/>
                            <a:pt x="38022" y="2799397"/>
                          </a:cubicBezTo>
                          <a:cubicBezTo>
                            <a:pt x="154227" y="2793682"/>
                            <a:pt x="-90566" y="2875597"/>
                            <a:pt x="38975" y="2858452"/>
                          </a:cubicBezTo>
                          <a:cubicBezTo>
                            <a:pt x="113270" y="2826067"/>
                            <a:pt x="80885" y="2855595"/>
                            <a:pt x="81837" y="2887980"/>
                          </a:cubicBezTo>
                          <a:cubicBezTo>
                            <a:pt x="125652" y="2867977"/>
                            <a:pt x="86600" y="2935605"/>
                            <a:pt x="148512" y="2895600"/>
                          </a:cubicBezTo>
                          <a:cubicBezTo>
                            <a:pt x="202805" y="2917507"/>
                            <a:pt x="273290" y="2897505"/>
                            <a:pt x="336155" y="2907030"/>
                          </a:cubicBezTo>
                          <a:cubicBezTo>
                            <a:pt x="267575" y="2903220"/>
                            <a:pt x="160895" y="2973705"/>
                            <a:pt x="294245" y="2948940"/>
                          </a:cubicBezTo>
                          <a:cubicBezTo>
                            <a:pt x="202805" y="3000375"/>
                            <a:pt x="307580" y="3006090"/>
                            <a:pt x="354252" y="2973705"/>
                          </a:cubicBezTo>
                          <a:cubicBezTo>
                            <a:pt x="295197" y="3078480"/>
                            <a:pt x="498080" y="3010852"/>
                            <a:pt x="504747" y="3022282"/>
                          </a:cubicBezTo>
                          <a:cubicBezTo>
                            <a:pt x="494270" y="3097530"/>
                            <a:pt x="605712" y="2946082"/>
                            <a:pt x="596187" y="3050857"/>
                          </a:cubicBezTo>
                          <a:cubicBezTo>
                            <a:pt x="685722" y="3021330"/>
                            <a:pt x="757160" y="3004185"/>
                            <a:pt x="818120" y="2947035"/>
                          </a:cubicBezTo>
                          <a:cubicBezTo>
                            <a:pt x="860982" y="2994660"/>
                            <a:pt x="915275" y="2805112"/>
                            <a:pt x="950517" y="2920365"/>
                          </a:cubicBezTo>
                          <a:cubicBezTo>
                            <a:pt x="943850" y="2998470"/>
                            <a:pt x="851457" y="3137535"/>
                            <a:pt x="1006715" y="3095625"/>
                          </a:cubicBezTo>
                          <a:cubicBezTo>
                            <a:pt x="1081010" y="3100387"/>
                            <a:pt x="1123841" y="3109912"/>
                            <a:pt x="1076216" y="3013710"/>
                          </a:cubicBezTo>
                          <a:cubicBezTo>
                            <a:pt x="1052404" y="2913697"/>
                            <a:pt x="1158162" y="2987992"/>
                            <a:pt x="1184832" y="2989897"/>
                          </a:cubicBezTo>
                          <a:cubicBezTo>
                            <a:pt x="1251507" y="3060382"/>
                            <a:pt x="1385810" y="3033712"/>
                            <a:pt x="1461057" y="3019425"/>
                          </a:cubicBezTo>
                          <a:cubicBezTo>
                            <a:pt x="1450580" y="2954655"/>
                            <a:pt x="1522017" y="3003232"/>
                            <a:pt x="1554402" y="2995612"/>
                          </a:cubicBezTo>
                          <a:cubicBezTo>
                            <a:pt x="1586787" y="3031807"/>
                            <a:pt x="1650605" y="3034665"/>
                            <a:pt x="1672512" y="3023235"/>
                          </a:cubicBezTo>
                          <a:cubicBezTo>
                            <a:pt x="1728710" y="3063240"/>
                            <a:pt x="1682990" y="2899410"/>
                            <a:pt x="1741092" y="2988945"/>
                          </a:cubicBezTo>
                          <a:cubicBezTo>
                            <a:pt x="1783002" y="3012757"/>
                            <a:pt x="1863965" y="2987040"/>
                            <a:pt x="1886825" y="3002280"/>
                          </a:cubicBezTo>
                          <a:cubicBezTo>
                            <a:pt x="1882062" y="2952750"/>
                            <a:pt x="1938260" y="2977515"/>
                            <a:pt x="1881110" y="2937510"/>
                          </a:cubicBezTo>
                          <a:cubicBezTo>
                            <a:pt x="1898255" y="2935605"/>
                            <a:pt x="2024937" y="2992755"/>
                            <a:pt x="1957310" y="2940367"/>
                          </a:cubicBezTo>
                          <a:cubicBezTo>
                            <a:pt x="2072562" y="2943225"/>
                            <a:pt x="2029700" y="2892742"/>
                            <a:pt x="1941117" y="2906077"/>
                          </a:cubicBezTo>
                          <a:cubicBezTo>
                            <a:pt x="1876347" y="2900362"/>
                            <a:pt x="1760142" y="2866072"/>
                            <a:pt x="1836342" y="2846070"/>
                          </a:cubicBezTo>
                          <a:cubicBezTo>
                            <a:pt x="1852535" y="2829877"/>
                            <a:pt x="1943975" y="2846070"/>
                            <a:pt x="1876347" y="2811780"/>
                          </a:cubicBezTo>
                          <a:cubicBezTo>
                            <a:pt x="1922067" y="2832735"/>
                            <a:pt x="1987790" y="2783205"/>
                            <a:pt x="1902065" y="2783205"/>
                          </a:cubicBezTo>
                          <a:cubicBezTo>
                            <a:pt x="1955405" y="2777490"/>
                            <a:pt x="1953500" y="2727960"/>
                            <a:pt x="2024937" y="2750820"/>
                          </a:cubicBezTo>
                          <a:cubicBezTo>
                            <a:pt x="1939212" y="2715577"/>
                            <a:pt x="1995410" y="2716530"/>
                            <a:pt x="2029700" y="2704147"/>
                          </a:cubicBezTo>
                          <a:cubicBezTo>
                            <a:pt x="1964930" y="2699385"/>
                            <a:pt x="1877300" y="2667000"/>
                            <a:pt x="2001125" y="2663190"/>
                          </a:cubicBezTo>
                          <a:cubicBezTo>
                            <a:pt x="2124950" y="2613660"/>
                            <a:pt x="1975407" y="2637472"/>
                            <a:pt x="1936355" y="2638425"/>
                          </a:cubicBezTo>
                          <a:cubicBezTo>
                            <a:pt x="2002077" y="2557462"/>
                            <a:pt x="1837295" y="2673667"/>
                            <a:pt x="1785860" y="2644140"/>
                          </a:cubicBezTo>
                          <a:cubicBezTo>
                            <a:pt x="1696325" y="2650807"/>
                            <a:pt x="1494395" y="2563177"/>
                            <a:pt x="1490585" y="2531745"/>
                          </a:cubicBezTo>
                          <a:cubicBezTo>
                            <a:pt x="1521065" y="2526030"/>
                            <a:pt x="1613457" y="2601277"/>
                            <a:pt x="1584882" y="2527935"/>
                          </a:cubicBezTo>
                          <a:cubicBezTo>
                            <a:pt x="1675370" y="2606992"/>
                            <a:pt x="1727757" y="2465070"/>
                            <a:pt x="1817292" y="2559367"/>
                          </a:cubicBezTo>
                          <a:cubicBezTo>
                            <a:pt x="1696325" y="2420302"/>
                            <a:pt x="2127807" y="2518410"/>
                            <a:pt x="1931592" y="2442210"/>
                          </a:cubicBezTo>
                          <a:cubicBezTo>
                            <a:pt x="1908732" y="2429827"/>
                            <a:pt x="2158287" y="2442210"/>
                            <a:pt x="1993505" y="2409825"/>
                          </a:cubicBezTo>
                          <a:cubicBezTo>
                            <a:pt x="1938260" y="2416492"/>
                            <a:pt x="2070657" y="2367915"/>
                            <a:pt x="1985885" y="2380297"/>
                          </a:cubicBezTo>
                          <a:cubicBezTo>
                            <a:pt x="1833485" y="2366010"/>
                            <a:pt x="1698230" y="2375535"/>
                            <a:pt x="1542020" y="2321242"/>
                          </a:cubicBezTo>
                          <a:cubicBezTo>
                            <a:pt x="1443912" y="2301240"/>
                            <a:pt x="1454390" y="2249805"/>
                            <a:pt x="1547735" y="2275522"/>
                          </a:cubicBezTo>
                          <a:cubicBezTo>
                            <a:pt x="1666797" y="2304097"/>
                            <a:pt x="1704897" y="2283142"/>
                            <a:pt x="1816340" y="2284095"/>
                          </a:cubicBezTo>
                          <a:cubicBezTo>
                            <a:pt x="1841105" y="2205990"/>
                            <a:pt x="2096375" y="2253615"/>
                            <a:pt x="1987790" y="2151697"/>
                          </a:cubicBezTo>
                          <a:cubicBezTo>
                            <a:pt x="2044940" y="2120265"/>
                            <a:pt x="2115425" y="2104072"/>
                            <a:pt x="2006840" y="2117407"/>
                          </a:cubicBezTo>
                          <a:cubicBezTo>
                            <a:pt x="1903017" y="2114550"/>
                            <a:pt x="1779192" y="2103120"/>
                            <a:pt x="1692515" y="2054542"/>
                          </a:cubicBezTo>
                          <a:cubicBezTo>
                            <a:pt x="1714422" y="2004060"/>
                            <a:pt x="1866822" y="2088832"/>
                            <a:pt x="1801100" y="2020252"/>
                          </a:cubicBezTo>
                          <a:cubicBezTo>
                            <a:pt x="1838247" y="2025967"/>
                            <a:pt x="1907780" y="2008822"/>
                            <a:pt x="1829675" y="1993582"/>
                          </a:cubicBezTo>
                          <a:cubicBezTo>
                            <a:pt x="1898255" y="1987867"/>
                            <a:pt x="2011602" y="1875472"/>
                            <a:pt x="1868727" y="1927860"/>
                          </a:cubicBezTo>
                          <a:cubicBezTo>
                            <a:pt x="1796337" y="1884997"/>
                            <a:pt x="1598217" y="1955482"/>
                            <a:pt x="1593455" y="1862137"/>
                          </a:cubicBezTo>
                          <a:cubicBezTo>
                            <a:pt x="1698230" y="1882140"/>
                            <a:pt x="1812530" y="1864995"/>
                            <a:pt x="1816340" y="1730692"/>
                          </a:cubicBezTo>
                          <a:cubicBezTo>
                            <a:pt x="1743950" y="1740217"/>
                            <a:pt x="1631555" y="1806892"/>
                            <a:pt x="1584882" y="1722120"/>
                          </a:cubicBezTo>
                          <a:cubicBezTo>
                            <a:pt x="1616315" y="1743075"/>
                            <a:pt x="1682990" y="1727835"/>
                            <a:pt x="1632507" y="1685925"/>
                          </a:cubicBezTo>
                          <a:cubicBezTo>
                            <a:pt x="1687752" y="1697355"/>
                            <a:pt x="1716327" y="1596390"/>
                            <a:pt x="1641080" y="1644967"/>
                          </a:cubicBezTo>
                          <a:cubicBezTo>
                            <a:pt x="1584882" y="1655445"/>
                            <a:pt x="1383905" y="1659255"/>
                            <a:pt x="1430577" y="1605915"/>
                          </a:cubicBezTo>
                          <a:cubicBezTo>
                            <a:pt x="1482965" y="1624012"/>
                            <a:pt x="1604885" y="1600200"/>
                            <a:pt x="1512492" y="1549717"/>
                          </a:cubicBezTo>
                          <a:cubicBezTo>
                            <a:pt x="1577262" y="1572577"/>
                            <a:pt x="1712517" y="1499235"/>
                            <a:pt x="1690610" y="1452562"/>
                          </a:cubicBezTo>
                          <a:cubicBezTo>
                            <a:pt x="1642985" y="1399222"/>
                            <a:pt x="1582977" y="1438275"/>
                            <a:pt x="1532495" y="1428750"/>
                          </a:cubicBezTo>
                          <a:cubicBezTo>
                            <a:pt x="1596312" y="1386840"/>
                            <a:pt x="1531542" y="1413510"/>
                            <a:pt x="1513445" y="1381125"/>
                          </a:cubicBezTo>
                          <a:cubicBezTo>
                            <a:pt x="1463915" y="1472565"/>
                            <a:pt x="1230552" y="1384935"/>
                            <a:pt x="1275320" y="1353502"/>
                          </a:cubicBezTo>
                          <a:cubicBezTo>
                            <a:pt x="1382952" y="1353502"/>
                            <a:pt x="1462010" y="1350645"/>
                            <a:pt x="1561070" y="1321117"/>
                          </a:cubicBezTo>
                          <a:cubicBezTo>
                            <a:pt x="1533447" y="1248727"/>
                            <a:pt x="1739187" y="1218247"/>
                            <a:pt x="1586787" y="1202055"/>
                          </a:cubicBezTo>
                          <a:cubicBezTo>
                            <a:pt x="1553450" y="1132522"/>
                            <a:pt x="1399145" y="1257300"/>
                            <a:pt x="1433435" y="1143952"/>
                          </a:cubicBezTo>
                          <a:cubicBezTo>
                            <a:pt x="1341042" y="1217295"/>
                            <a:pt x="1141970" y="1132522"/>
                            <a:pt x="1120062" y="1087755"/>
                          </a:cubicBezTo>
                          <a:cubicBezTo>
                            <a:pt x="1207692" y="1115377"/>
                            <a:pt x="1229600" y="1084897"/>
                            <a:pt x="1302942" y="1102042"/>
                          </a:cubicBezTo>
                          <a:cubicBezTo>
                            <a:pt x="1293417" y="1071562"/>
                            <a:pt x="1368665" y="1159192"/>
                            <a:pt x="1399145" y="1087755"/>
                          </a:cubicBezTo>
                          <a:cubicBezTo>
                            <a:pt x="1472487" y="1084897"/>
                            <a:pt x="1417242" y="977265"/>
                            <a:pt x="1501062" y="1033462"/>
                          </a:cubicBezTo>
                          <a:cubicBezTo>
                            <a:pt x="1522017" y="986790"/>
                            <a:pt x="1640127" y="962977"/>
                            <a:pt x="1524875" y="962025"/>
                          </a:cubicBezTo>
                          <a:cubicBezTo>
                            <a:pt x="1491537" y="929640"/>
                            <a:pt x="1420100" y="1001077"/>
                            <a:pt x="1414385" y="931545"/>
                          </a:cubicBezTo>
                          <a:cubicBezTo>
                            <a:pt x="1335327" y="1004887"/>
                            <a:pt x="1196262" y="983932"/>
                            <a:pt x="1147685" y="896302"/>
                          </a:cubicBezTo>
                          <a:cubicBezTo>
                            <a:pt x="1192452" y="892492"/>
                            <a:pt x="1298180" y="960120"/>
                            <a:pt x="1297227" y="877252"/>
                          </a:cubicBezTo>
                          <a:cubicBezTo>
                            <a:pt x="1341042" y="921067"/>
                            <a:pt x="1435340" y="907732"/>
                            <a:pt x="1344852" y="861060"/>
                          </a:cubicBezTo>
                          <a:cubicBezTo>
                            <a:pt x="1404860" y="904875"/>
                            <a:pt x="1482965" y="863917"/>
                            <a:pt x="1473440" y="824865"/>
                          </a:cubicBezTo>
                          <a:cubicBezTo>
                            <a:pt x="1618220" y="807720"/>
                            <a:pt x="1400097" y="756285"/>
                            <a:pt x="1356282" y="791527"/>
                          </a:cubicBezTo>
                          <a:cubicBezTo>
                            <a:pt x="1302942" y="677227"/>
                            <a:pt x="1151495" y="842010"/>
                            <a:pt x="1123872" y="748665"/>
                          </a:cubicBezTo>
                          <a:cubicBezTo>
                            <a:pt x="1095297" y="733425"/>
                            <a:pt x="949565" y="670560"/>
                            <a:pt x="1012430" y="648652"/>
                          </a:cubicBezTo>
                          <a:cubicBezTo>
                            <a:pt x="1021955" y="691515"/>
                            <a:pt x="1084820" y="745807"/>
                            <a:pt x="1081010" y="666750"/>
                          </a:cubicBezTo>
                          <a:cubicBezTo>
                            <a:pt x="1117205" y="771525"/>
                            <a:pt x="1180070" y="632460"/>
                            <a:pt x="1237220" y="720090"/>
                          </a:cubicBezTo>
                          <a:cubicBezTo>
                            <a:pt x="1263890" y="662940"/>
                            <a:pt x="1355330" y="741045"/>
                            <a:pt x="1382000" y="660082"/>
                          </a:cubicBezTo>
                          <a:cubicBezTo>
                            <a:pt x="1328660" y="617220"/>
                            <a:pt x="1179117" y="571500"/>
                            <a:pt x="1167687" y="582930"/>
                          </a:cubicBezTo>
                          <a:cubicBezTo>
                            <a:pt x="1222932" y="536257"/>
                            <a:pt x="1266747" y="519112"/>
                            <a:pt x="1173402" y="506730"/>
                          </a:cubicBezTo>
                          <a:cubicBezTo>
                            <a:pt x="1161972" y="472440"/>
                            <a:pt x="1349615" y="455295"/>
                            <a:pt x="1221027" y="408622"/>
                          </a:cubicBezTo>
                          <a:cubicBezTo>
                            <a:pt x="1315325" y="374332"/>
                            <a:pt x="1189595" y="341947"/>
                            <a:pt x="1244840" y="291465"/>
                          </a:cubicBezTo>
                          <a:cubicBezTo>
                            <a:pt x="1142922" y="295275"/>
                            <a:pt x="1093392" y="362902"/>
                            <a:pt x="1028622" y="443865"/>
                          </a:cubicBezTo>
                          <a:cubicBezTo>
                            <a:pt x="953375" y="458152"/>
                            <a:pt x="963852" y="234315"/>
                            <a:pt x="1051482" y="315277"/>
                          </a:cubicBezTo>
                          <a:cubicBezTo>
                            <a:pt x="1145780" y="320040"/>
                            <a:pt x="1119110" y="247650"/>
                            <a:pt x="1045767" y="244792"/>
                          </a:cubicBezTo>
                          <a:cubicBezTo>
                            <a:pt x="1083867" y="240030"/>
                            <a:pt x="1214360" y="235267"/>
                            <a:pt x="1105775" y="204787"/>
                          </a:cubicBezTo>
                          <a:cubicBezTo>
                            <a:pt x="1183880" y="128587"/>
                            <a:pt x="1106727" y="167640"/>
                            <a:pt x="1057197" y="178117"/>
                          </a:cubicBezTo>
                          <a:cubicBezTo>
                            <a:pt x="1022907" y="129540"/>
                            <a:pt x="961947" y="315277"/>
                            <a:pt x="984807" y="184785"/>
                          </a:cubicBezTo>
                          <a:cubicBezTo>
                            <a:pt x="1001952" y="130492"/>
                            <a:pt x="1109585" y="26670"/>
                            <a:pt x="989570" y="104775"/>
                          </a:cubicBezTo>
                          <a:cubicBezTo>
                            <a:pt x="940040" y="111442"/>
                            <a:pt x="1010525" y="17145"/>
                            <a:pt x="941945" y="0"/>
                          </a:cubicBezTo>
                          <a:lnTo>
                            <a:pt x="941945" y="0"/>
                          </a:lnTo>
                          <a:lnTo>
                            <a:pt x="941945" y="0"/>
                          </a:lnTo>
                          <a:close/>
                          <a:moveTo>
                            <a:pt x="879080" y="280035"/>
                          </a:moveTo>
                          <a:cubicBezTo>
                            <a:pt x="943850" y="286702"/>
                            <a:pt x="929562" y="422910"/>
                            <a:pt x="900987" y="320040"/>
                          </a:cubicBezTo>
                          <a:cubicBezTo>
                            <a:pt x="897177" y="306705"/>
                            <a:pt x="872412" y="298132"/>
                            <a:pt x="879080" y="280035"/>
                          </a:cubicBezTo>
                          <a:close/>
                          <a:moveTo>
                            <a:pt x="856220" y="397192"/>
                          </a:moveTo>
                          <a:cubicBezTo>
                            <a:pt x="924800" y="399097"/>
                            <a:pt x="940040" y="497205"/>
                            <a:pt x="869555" y="428625"/>
                          </a:cubicBezTo>
                          <a:cubicBezTo>
                            <a:pt x="870507" y="429577"/>
                            <a:pt x="835265" y="399097"/>
                            <a:pt x="856220" y="397192"/>
                          </a:cubicBezTo>
                          <a:close/>
                          <a:moveTo>
                            <a:pt x="1109585" y="462915"/>
                          </a:moveTo>
                          <a:cubicBezTo>
                            <a:pt x="1135302" y="532447"/>
                            <a:pt x="909560" y="535305"/>
                            <a:pt x="1059102" y="503872"/>
                          </a:cubicBezTo>
                          <a:cubicBezTo>
                            <a:pt x="1080057" y="495300"/>
                            <a:pt x="1089582" y="472440"/>
                            <a:pt x="1109585" y="462915"/>
                          </a:cubicBezTo>
                          <a:close/>
                          <a:moveTo>
                            <a:pt x="1001952" y="577215"/>
                          </a:moveTo>
                          <a:cubicBezTo>
                            <a:pt x="1061007" y="583882"/>
                            <a:pt x="1121015" y="617220"/>
                            <a:pt x="1021955" y="592455"/>
                          </a:cubicBezTo>
                          <a:lnTo>
                            <a:pt x="1001952" y="577215"/>
                          </a:lnTo>
                          <a:lnTo>
                            <a:pt x="1001952" y="577215"/>
                          </a:lnTo>
                          <a:close/>
                          <a:moveTo>
                            <a:pt x="1103870" y="596265"/>
                          </a:moveTo>
                          <a:lnTo>
                            <a:pt x="1103870" y="596265"/>
                          </a:lnTo>
                          <a:close/>
                          <a:moveTo>
                            <a:pt x="1243887" y="625792"/>
                          </a:moveTo>
                          <a:lnTo>
                            <a:pt x="1243887" y="625792"/>
                          </a:lnTo>
                          <a:close/>
                          <a:moveTo>
                            <a:pt x="1025765" y="753427"/>
                          </a:moveTo>
                          <a:cubicBezTo>
                            <a:pt x="1061960" y="806767"/>
                            <a:pt x="1002905" y="868680"/>
                            <a:pt x="1021002" y="773430"/>
                          </a:cubicBezTo>
                          <a:lnTo>
                            <a:pt x="1025765" y="753427"/>
                          </a:lnTo>
                          <a:lnTo>
                            <a:pt x="1025765" y="753427"/>
                          </a:lnTo>
                          <a:close/>
                          <a:moveTo>
                            <a:pt x="954327" y="860107"/>
                          </a:moveTo>
                          <a:lnTo>
                            <a:pt x="954327" y="860107"/>
                          </a:lnTo>
                          <a:close/>
                          <a:moveTo>
                            <a:pt x="1029575" y="877252"/>
                          </a:moveTo>
                          <a:lnTo>
                            <a:pt x="1029575" y="877252"/>
                          </a:lnTo>
                          <a:close/>
                          <a:moveTo>
                            <a:pt x="914322" y="881062"/>
                          </a:moveTo>
                          <a:lnTo>
                            <a:pt x="914322" y="881062"/>
                          </a:lnTo>
                          <a:close/>
                          <a:moveTo>
                            <a:pt x="867650" y="897255"/>
                          </a:moveTo>
                          <a:lnTo>
                            <a:pt x="867650" y="897255"/>
                          </a:lnTo>
                          <a:close/>
                          <a:moveTo>
                            <a:pt x="674292" y="897255"/>
                          </a:moveTo>
                          <a:cubicBezTo>
                            <a:pt x="711440" y="941070"/>
                            <a:pt x="913370" y="889635"/>
                            <a:pt x="770495" y="939165"/>
                          </a:cubicBezTo>
                          <a:cubicBezTo>
                            <a:pt x="738110" y="945832"/>
                            <a:pt x="647622" y="959167"/>
                            <a:pt x="674292" y="897255"/>
                          </a:cubicBezTo>
                          <a:close/>
                          <a:moveTo>
                            <a:pt x="1525827" y="1320165"/>
                          </a:moveTo>
                          <a:lnTo>
                            <a:pt x="1525827" y="1320165"/>
                          </a:lnTo>
                          <a:close/>
                          <a:moveTo>
                            <a:pt x="750492" y="1416367"/>
                          </a:moveTo>
                          <a:lnTo>
                            <a:pt x="750492" y="1416367"/>
                          </a:lnTo>
                          <a:close/>
                          <a:moveTo>
                            <a:pt x="1551545" y="1757362"/>
                          </a:moveTo>
                          <a:lnTo>
                            <a:pt x="1551545" y="1757362"/>
                          </a:lnTo>
                          <a:close/>
                          <a:moveTo>
                            <a:pt x="1759190" y="1800225"/>
                          </a:moveTo>
                          <a:lnTo>
                            <a:pt x="1759190" y="1800225"/>
                          </a:lnTo>
                          <a:close/>
                          <a:moveTo>
                            <a:pt x="1762047" y="1999297"/>
                          </a:moveTo>
                          <a:lnTo>
                            <a:pt x="1762047" y="1999297"/>
                          </a:lnTo>
                          <a:close/>
                          <a:moveTo>
                            <a:pt x="144702" y="2322195"/>
                          </a:moveTo>
                          <a:lnTo>
                            <a:pt x="144702" y="2322195"/>
                          </a:lnTo>
                          <a:close/>
                          <a:moveTo>
                            <a:pt x="294245" y="2390775"/>
                          </a:moveTo>
                          <a:cubicBezTo>
                            <a:pt x="336155" y="2438400"/>
                            <a:pt x="403782" y="2397442"/>
                            <a:pt x="461885" y="2419350"/>
                          </a:cubicBezTo>
                          <a:cubicBezTo>
                            <a:pt x="489507" y="2429827"/>
                            <a:pt x="195185" y="2477452"/>
                            <a:pt x="294245" y="2390775"/>
                          </a:cubicBezTo>
                          <a:close/>
                          <a:moveTo>
                            <a:pt x="510462" y="2399347"/>
                          </a:moveTo>
                          <a:lnTo>
                            <a:pt x="510462" y="2399347"/>
                          </a:lnTo>
                          <a:close/>
                          <a:moveTo>
                            <a:pt x="416165" y="2728912"/>
                          </a:moveTo>
                          <a:lnTo>
                            <a:pt x="416165" y="272891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>
                        <a:defRPr/>
                      </a:pPr>
                      <a:endParaRPr lang="en-US" sz="27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3" name="手繪多邊形 322"/>
                    <p:cNvSpPr/>
                    <p:nvPr/>
                  </p:nvSpPr>
                  <p:spPr>
                    <a:xfrm>
                      <a:off x="1163232" y="3091187"/>
                      <a:ext cx="151782" cy="581959"/>
                    </a:xfrm>
                    <a:custGeom>
                      <a:avLst/>
                      <a:gdLst>
                        <a:gd name="connsiteX0" fmla="*/ 86917 w 190552"/>
                        <a:gd name="connsiteY0" fmla="*/ 0 h 950258"/>
                        <a:gd name="connsiteX1" fmla="*/ 73470 w 190552"/>
                        <a:gd name="connsiteY1" fmla="*/ 80682 h 950258"/>
                        <a:gd name="connsiteX2" fmla="*/ 64506 w 190552"/>
                        <a:gd name="connsiteY2" fmla="*/ 331694 h 950258"/>
                        <a:gd name="connsiteX3" fmla="*/ 55541 w 190552"/>
                        <a:gd name="connsiteY3" fmla="*/ 394447 h 950258"/>
                        <a:gd name="connsiteX4" fmla="*/ 46576 w 190552"/>
                        <a:gd name="connsiteY4" fmla="*/ 479611 h 950258"/>
                        <a:gd name="connsiteX5" fmla="*/ 42094 w 190552"/>
                        <a:gd name="connsiteY5" fmla="*/ 497541 h 950258"/>
                        <a:gd name="connsiteX6" fmla="*/ 37611 w 190552"/>
                        <a:gd name="connsiteY6" fmla="*/ 542364 h 950258"/>
                        <a:gd name="connsiteX7" fmla="*/ 33129 w 190552"/>
                        <a:gd name="connsiteY7" fmla="*/ 573741 h 950258"/>
                        <a:gd name="connsiteX8" fmla="*/ 28647 w 190552"/>
                        <a:gd name="connsiteY8" fmla="*/ 609600 h 950258"/>
                        <a:gd name="connsiteX9" fmla="*/ 24164 w 190552"/>
                        <a:gd name="connsiteY9" fmla="*/ 690282 h 950258"/>
                        <a:gd name="connsiteX10" fmla="*/ 42094 w 190552"/>
                        <a:gd name="connsiteY10" fmla="*/ 950258 h 950258"/>
                        <a:gd name="connsiteX11" fmla="*/ 158635 w 190552"/>
                        <a:gd name="connsiteY11" fmla="*/ 941294 h 950258"/>
                        <a:gd name="connsiteX12" fmla="*/ 163117 w 190552"/>
                        <a:gd name="connsiteY12" fmla="*/ 918882 h 950258"/>
                        <a:gd name="connsiteX13" fmla="*/ 172082 w 190552"/>
                        <a:gd name="connsiteY13" fmla="*/ 856129 h 950258"/>
                        <a:gd name="connsiteX14" fmla="*/ 176564 w 190552"/>
                        <a:gd name="connsiteY14" fmla="*/ 726141 h 950258"/>
                        <a:gd name="connsiteX15" fmla="*/ 181047 w 190552"/>
                        <a:gd name="connsiteY15" fmla="*/ 690282 h 950258"/>
                        <a:gd name="connsiteX16" fmla="*/ 185529 w 190552"/>
                        <a:gd name="connsiteY16" fmla="*/ 649941 h 950258"/>
                        <a:gd name="connsiteX17" fmla="*/ 190011 w 190552"/>
                        <a:gd name="connsiteY17" fmla="*/ 488576 h 950258"/>
                        <a:gd name="connsiteX18" fmla="*/ 185529 w 190552"/>
                        <a:gd name="connsiteY18" fmla="*/ 26894 h 950258"/>
                        <a:gd name="connsiteX19" fmla="*/ 167600 w 190552"/>
                        <a:gd name="connsiteY19" fmla="*/ 17929 h 950258"/>
                        <a:gd name="connsiteX20" fmla="*/ 118294 w 190552"/>
                        <a:gd name="connsiteY20" fmla="*/ 0 h 950258"/>
                        <a:gd name="connsiteX21" fmla="*/ 86917 w 190552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46632 w 172678"/>
                        <a:gd name="connsiteY2" fmla="*/ 331694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31952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8060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72678" h="950258">
                          <a:moveTo>
                            <a:pt x="69043" y="0"/>
                          </a:moveTo>
                          <a:cubicBezTo>
                            <a:pt x="64561" y="26894"/>
                            <a:pt x="29145" y="33975"/>
                            <a:pt x="28266" y="61226"/>
                          </a:cubicBezTo>
                          <a:cubicBezTo>
                            <a:pt x="27814" y="75250"/>
                            <a:pt x="31759" y="265795"/>
                            <a:pt x="31725" y="321967"/>
                          </a:cubicBezTo>
                          <a:cubicBezTo>
                            <a:pt x="31691" y="378139"/>
                            <a:pt x="29537" y="373888"/>
                            <a:pt x="28060" y="398257"/>
                          </a:cubicBezTo>
                          <a:cubicBezTo>
                            <a:pt x="26583" y="422626"/>
                            <a:pt x="23504" y="451634"/>
                            <a:pt x="22864" y="468181"/>
                          </a:cubicBezTo>
                          <a:cubicBezTo>
                            <a:pt x="22224" y="484728"/>
                            <a:pt x="25714" y="491564"/>
                            <a:pt x="24220" y="497541"/>
                          </a:cubicBezTo>
                          <a:cubicBezTo>
                            <a:pt x="22726" y="512482"/>
                            <a:pt x="21491" y="527451"/>
                            <a:pt x="19737" y="542364"/>
                          </a:cubicBezTo>
                          <a:cubicBezTo>
                            <a:pt x="18503" y="552857"/>
                            <a:pt x="16651" y="563268"/>
                            <a:pt x="15255" y="573741"/>
                          </a:cubicBezTo>
                          <a:cubicBezTo>
                            <a:pt x="13663" y="585681"/>
                            <a:pt x="12267" y="597647"/>
                            <a:pt x="10773" y="609600"/>
                          </a:cubicBezTo>
                          <a:cubicBezTo>
                            <a:pt x="9279" y="636494"/>
                            <a:pt x="6290" y="663347"/>
                            <a:pt x="6290" y="690282"/>
                          </a:cubicBezTo>
                          <a:cubicBezTo>
                            <a:pt x="6290" y="943628"/>
                            <a:pt x="-16327" y="856163"/>
                            <a:pt x="24220" y="950258"/>
                          </a:cubicBezTo>
                          <a:cubicBezTo>
                            <a:pt x="63067" y="947270"/>
                            <a:pt x="103046" y="951072"/>
                            <a:pt x="140761" y="941294"/>
                          </a:cubicBezTo>
                          <a:cubicBezTo>
                            <a:pt x="148136" y="939382"/>
                            <a:pt x="143880" y="926378"/>
                            <a:pt x="145243" y="918882"/>
                          </a:cubicBezTo>
                          <a:cubicBezTo>
                            <a:pt x="150416" y="890430"/>
                            <a:pt x="150309" y="887322"/>
                            <a:pt x="154208" y="856129"/>
                          </a:cubicBezTo>
                          <a:cubicBezTo>
                            <a:pt x="155702" y="812800"/>
                            <a:pt x="156350" y="769433"/>
                            <a:pt x="158690" y="726141"/>
                          </a:cubicBezTo>
                          <a:cubicBezTo>
                            <a:pt x="159340" y="714113"/>
                            <a:pt x="161765" y="702246"/>
                            <a:pt x="163173" y="690282"/>
                          </a:cubicBezTo>
                          <a:cubicBezTo>
                            <a:pt x="164754" y="676845"/>
                            <a:pt x="166161" y="663388"/>
                            <a:pt x="167655" y="649941"/>
                          </a:cubicBezTo>
                          <a:cubicBezTo>
                            <a:pt x="169149" y="596153"/>
                            <a:pt x="172137" y="542385"/>
                            <a:pt x="172137" y="488576"/>
                          </a:cubicBezTo>
                          <a:cubicBezTo>
                            <a:pt x="172137" y="334675"/>
                            <a:pt x="174975" y="180621"/>
                            <a:pt x="167655" y="26894"/>
                          </a:cubicBezTo>
                          <a:cubicBezTo>
                            <a:pt x="167337" y="20220"/>
                            <a:pt x="155832" y="20643"/>
                            <a:pt x="149726" y="17929"/>
                          </a:cubicBezTo>
                          <a:cubicBezTo>
                            <a:pt x="143707" y="15254"/>
                            <a:pt x="105392" y="0"/>
                            <a:pt x="100420" y="0"/>
                          </a:cubicBezTo>
                          <a:lnTo>
                            <a:pt x="69043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371600">
                        <a:defRPr/>
                      </a:pPr>
                      <a:endParaRPr lang="zh-TW" altLang="en-US" sz="2700">
                        <a:solidFill>
                          <a:prstClr val="white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grpSp>
                <p:nvGrpSpPr>
                  <p:cNvPr id="267" name="群組 266"/>
                  <p:cNvGrpSpPr/>
                  <p:nvPr/>
                </p:nvGrpSpPr>
                <p:grpSpPr>
                  <a:xfrm>
                    <a:off x="5012849" y="2697134"/>
                    <a:ext cx="1163042" cy="1835521"/>
                    <a:chOff x="662870" y="1715858"/>
                    <a:chExt cx="1240198" cy="1957288"/>
                  </a:xfrm>
                  <a:grpFill/>
                </p:grpSpPr>
                <p:sp>
                  <p:nvSpPr>
                    <p:cNvPr id="319" name="Graphic 47">
                      <a:extLst>
                        <a:ext uri="{FF2B5EF4-FFF2-40B4-BE49-F238E27FC236}">
                          <a16:creationId xmlns:a16="http://schemas.microsoft.com/office/drawing/2014/main" id="{C7C894B6-4E58-49E8-A039-0272DBB50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0" y="1715858"/>
                      <a:ext cx="1240198" cy="1593820"/>
                    </a:xfrm>
                    <a:custGeom>
                      <a:avLst/>
                      <a:gdLst>
                        <a:gd name="connsiteX0" fmla="*/ 949088 w 2076450"/>
                        <a:gd name="connsiteY0" fmla="*/ 7144 h 3114675"/>
                        <a:gd name="connsiteX1" fmla="*/ 883365 w 2076450"/>
                        <a:gd name="connsiteY1" fmla="*/ 105251 h 3114675"/>
                        <a:gd name="connsiteX2" fmla="*/ 909083 w 2076450"/>
                        <a:gd name="connsiteY2" fmla="*/ 238601 h 3114675"/>
                        <a:gd name="connsiteX3" fmla="*/ 833835 w 2076450"/>
                        <a:gd name="connsiteY3" fmla="*/ 193834 h 3114675"/>
                        <a:gd name="connsiteX4" fmla="*/ 817643 w 2076450"/>
                        <a:gd name="connsiteY4" fmla="*/ 301466 h 3114675"/>
                        <a:gd name="connsiteX5" fmla="*/ 810023 w 2076450"/>
                        <a:gd name="connsiteY5" fmla="*/ 328136 h 3114675"/>
                        <a:gd name="connsiteX6" fmla="*/ 684293 w 2076450"/>
                        <a:gd name="connsiteY6" fmla="*/ 381476 h 3114675"/>
                        <a:gd name="connsiteX7" fmla="*/ 703343 w 2076450"/>
                        <a:gd name="connsiteY7" fmla="*/ 451009 h 3114675"/>
                        <a:gd name="connsiteX8" fmla="*/ 714773 w 2076450"/>
                        <a:gd name="connsiteY8" fmla="*/ 539591 h 3114675"/>
                        <a:gd name="connsiteX9" fmla="*/ 828120 w 2076450"/>
                        <a:gd name="connsiteY9" fmla="*/ 573881 h 3114675"/>
                        <a:gd name="connsiteX10" fmla="*/ 947183 w 2076450"/>
                        <a:gd name="connsiteY10" fmla="*/ 577691 h 3114675"/>
                        <a:gd name="connsiteX11" fmla="*/ 731918 w 2076450"/>
                        <a:gd name="connsiteY11" fmla="*/ 618649 h 3114675"/>
                        <a:gd name="connsiteX12" fmla="*/ 530940 w 2076450"/>
                        <a:gd name="connsiteY12" fmla="*/ 601504 h 3114675"/>
                        <a:gd name="connsiteX13" fmla="*/ 597615 w 2076450"/>
                        <a:gd name="connsiteY13" fmla="*/ 649129 h 3114675"/>
                        <a:gd name="connsiteX14" fmla="*/ 629048 w 2076450"/>
                        <a:gd name="connsiteY14" fmla="*/ 688181 h 3114675"/>
                        <a:gd name="connsiteX15" fmla="*/ 714773 w 2076450"/>
                        <a:gd name="connsiteY15" fmla="*/ 728186 h 3114675"/>
                        <a:gd name="connsiteX16" fmla="*/ 947183 w 2076450"/>
                        <a:gd name="connsiteY16" fmla="*/ 689134 h 3114675"/>
                        <a:gd name="connsiteX17" fmla="*/ 674768 w 2076450"/>
                        <a:gd name="connsiteY17" fmla="*/ 758666 h 3114675"/>
                        <a:gd name="connsiteX18" fmla="*/ 528083 w 2076450"/>
                        <a:gd name="connsiteY18" fmla="*/ 788194 h 3114675"/>
                        <a:gd name="connsiteX19" fmla="*/ 530940 w 2076450"/>
                        <a:gd name="connsiteY19" fmla="*/ 846296 h 3114675"/>
                        <a:gd name="connsiteX20" fmla="*/ 569040 w 2076450"/>
                        <a:gd name="connsiteY20" fmla="*/ 912971 h 3114675"/>
                        <a:gd name="connsiteX21" fmla="*/ 502365 w 2076450"/>
                        <a:gd name="connsiteY21" fmla="*/ 958691 h 3114675"/>
                        <a:gd name="connsiteX22" fmla="*/ 409973 w 2076450"/>
                        <a:gd name="connsiteY22" fmla="*/ 972979 h 3114675"/>
                        <a:gd name="connsiteX23" fmla="*/ 547133 w 2076450"/>
                        <a:gd name="connsiteY23" fmla="*/ 1067276 h 3114675"/>
                        <a:gd name="connsiteX24" fmla="*/ 730013 w 2076450"/>
                        <a:gd name="connsiteY24" fmla="*/ 1155859 h 3114675"/>
                        <a:gd name="connsiteX25" fmla="*/ 409020 w 2076450"/>
                        <a:gd name="connsiteY25" fmla="*/ 1204436 h 3114675"/>
                        <a:gd name="connsiteX26" fmla="*/ 530940 w 2076450"/>
                        <a:gd name="connsiteY26" fmla="*/ 1310164 h 3114675"/>
                        <a:gd name="connsiteX27" fmla="*/ 366158 w 2076450"/>
                        <a:gd name="connsiteY27" fmla="*/ 1365409 h 3114675"/>
                        <a:gd name="connsiteX28" fmla="*/ 637620 w 2076450"/>
                        <a:gd name="connsiteY28" fmla="*/ 1413034 h 3114675"/>
                        <a:gd name="connsiteX29" fmla="*/ 617618 w 2076450"/>
                        <a:gd name="connsiteY29" fmla="*/ 1487329 h 3114675"/>
                        <a:gd name="connsiteX30" fmla="*/ 286148 w 2076450"/>
                        <a:gd name="connsiteY30" fmla="*/ 1588294 h 3114675"/>
                        <a:gd name="connsiteX31" fmla="*/ 550943 w 2076450"/>
                        <a:gd name="connsiteY31" fmla="*/ 1688306 h 3114675"/>
                        <a:gd name="connsiteX32" fmla="*/ 627143 w 2076450"/>
                        <a:gd name="connsiteY32" fmla="*/ 1666399 h 3114675"/>
                        <a:gd name="connsiteX33" fmla="*/ 734775 w 2076450"/>
                        <a:gd name="connsiteY33" fmla="*/ 1662589 h 3114675"/>
                        <a:gd name="connsiteX34" fmla="*/ 604283 w 2076450"/>
                        <a:gd name="connsiteY34" fmla="*/ 1759744 h 3114675"/>
                        <a:gd name="connsiteX35" fmla="*/ 217568 w 2076450"/>
                        <a:gd name="connsiteY35" fmla="*/ 1794986 h 3114675"/>
                        <a:gd name="connsiteX36" fmla="*/ 214710 w 2076450"/>
                        <a:gd name="connsiteY36" fmla="*/ 1862614 h 3114675"/>
                        <a:gd name="connsiteX37" fmla="*/ 335678 w 2076450"/>
                        <a:gd name="connsiteY37" fmla="*/ 1914049 h 3114675"/>
                        <a:gd name="connsiteX38" fmla="*/ 472838 w 2076450"/>
                        <a:gd name="connsiteY38" fmla="*/ 1916906 h 3114675"/>
                        <a:gd name="connsiteX39" fmla="*/ 553800 w 2076450"/>
                        <a:gd name="connsiteY39" fmla="*/ 1953101 h 3114675"/>
                        <a:gd name="connsiteX40" fmla="*/ 602378 w 2076450"/>
                        <a:gd name="connsiteY40" fmla="*/ 2004536 h 3114675"/>
                        <a:gd name="connsiteX41" fmla="*/ 275670 w 2076450"/>
                        <a:gd name="connsiteY41" fmla="*/ 2024539 h 3114675"/>
                        <a:gd name="connsiteX42" fmla="*/ 236618 w 2076450"/>
                        <a:gd name="connsiteY42" fmla="*/ 2049304 h 3114675"/>
                        <a:gd name="connsiteX43" fmla="*/ 262335 w 2076450"/>
                        <a:gd name="connsiteY43" fmla="*/ 2092166 h 3114675"/>
                        <a:gd name="connsiteX44" fmla="*/ 420450 w 2076450"/>
                        <a:gd name="connsiteY44" fmla="*/ 2151221 h 3114675"/>
                        <a:gd name="connsiteX45" fmla="*/ 480458 w 2076450"/>
                        <a:gd name="connsiteY45" fmla="*/ 2174081 h 3114675"/>
                        <a:gd name="connsiteX46" fmla="*/ 269955 w 2076450"/>
                        <a:gd name="connsiteY46" fmla="*/ 2228374 h 3114675"/>
                        <a:gd name="connsiteX47" fmla="*/ 106125 w 2076450"/>
                        <a:gd name="connsiteY47" fmla="*/ 2250281 h 3114675"/>
                        <a:gd name="connsiteX48" fmla="*/ 45165 w 2076450"/>
                        <a:gd name="connsiteY48" fmla="*/ 2290286 h 3114675"/>
                        <a:gd name="connsiteX49" fmla="*/ 84218 w 2076450"/>
                        <a:gd name="connsiteY49" fmla="*/ 2353151 h 3114675"/>
                        <a:gd name="connsiteX50" fmla="*/ 203280 w 2076450"/>
                        <a:gd name="connsiteY50" fmla="*/ 2444591 h 3114675"/>
                        <a:gd name="connsiteX51" fmla="*/ 172800 w 2076450"/>
                        <a:gd name="connsiteY51" fmla="*/ 2478881 h 3114675"/>
                        <a:gd name="connsiteX52" fmla="*/ 201375 w 2076450"/>
                        <a:gd name="connsiteY52" fmla="*/ 2519839 h 3114675"/>
                        <a:gd name="connsiteX53" fmla="*/ 301388 w 2076450"/>
                        <a:gd name="connsiteY53" fmla="*/ 2558891 h 3114675"/>
                        <a:gd name="connsiteX54" fmla="*/ 76598 w 2076450"/>
                        <a:gd name="connsiteY54" fmla="*/ 2589371 h 3114675"/>
                        <a:gd name="connsiteX55" fmla="*/ 58500 w 2076450"/>
                        <a:gd name="connsiteY55" fmla="*/ 2659856 h 3114675"/>
                        <a:gd name="connsiteX56" fmla="*/ 110888 w 2076450"/>
                        <a:gd name="connsiteY56" fmla="*/ 2693194 h 3114675"/>
                        <a:gd name="connsiteX57" fmla="*/ 214710 w 2076450"/>
                        <a:gd name="connsiteY57" fmla="*/ 2727484 h 3114675"/>
                        <a:gd name="connsiteX58" fmla="*/ 262335 w 2076450"/>
                        <a:gd name="connsiteY58" fmla="*/ 2756059 h 3114675"/>
                        <a:gd name="connsiteX59" fmla="*/ 358538 w 2076450"/>
                        <a:gd name="connsiteY59" fmla="*/ 2733199 h 3114675"/>
                        <a:gd name="connsiteX60" fmla="*/ 254715 w 2076450"/>
                        <a:gd name="connsiteY60" fmla="*/ 2758916 h 3114675"/>
                        <a:gd name="connsiteX61" fmla="*/ 45165 w 2076450"/>
                        <a:gd name="connsiteY61" fmla="*/ 2806541 h 3114675"/>
                        <a:gd name="connsiteX62" fmla="*/ 46118 w 2076450"/>
                        <a:gd name="connsiteY62" fmla="*/ 2865596 h 3114675"/>
                        <a:gd name="connsiteX63" fmla="*/ 88980 w 2076450"/>
                        <a:gd name="connsiteY63" fmla="*/ 2895124 h 3114675"/>
                        <a:gd name="connsiteX64" fmla="*/ 155655 w 2076450"/>
                        <a:gd name="connsiteY64" fmla="*/ 2902744 h 3114675"/>
                        <a:gd name="connsiteX65" fmla="*/ 343298 w 2076450"/>
                        <a:gd name="connsiteY65" fmla="*/ 2914174 h 3114675"/>
                        <a:gd name="connsiteX66" fmla="*/ 301388 w 2076450"/>
                        <a:gd name="connsiteY66" fmla="*/ 2956084 h 3114675"/>
                        <a:gd name="connsiteX67" fmla="*/ 361395 w 2076450"/>
                        <a:gd name="connsiteY67" fmla="*/ 2980849 h 3114675"/>
                        <a:gd name="connsiteX68" fmla="*/ 511890 w 2076450"/>
                        <a:gd name="connsiteY68" fmla="*/ 3029426 h 3114675"/>
                        <a:gd name="connsiteX69" fmla="*/ 603330 w 2076450"/>
                        <a:gd name="connsiteY69" fmla="*/ 3058001 h 3114675"/>
                        <a:gd name="connsiteX70" fmla="*/ 825263 w 2076450"/>
                        <a:gd name="connsiteY70" fmla="*/ 2954179 h 3114675"/>
                        <a:gd name="connsiteX71" fmla="*/ 957660 w 2076450"/>
                        <a:gd name="connsiteY71" fmla="*/ 2927509 h 3114675"/>
                        <a:gd name="connsiteX72" fmla="*/ 1013858 w 2076450"/>
                        <a:gd name="connsiteY72" fmla="*/ 3102769 h 3114675"/>
                        <a:gd name="connsiteX73" fmla="*/ 1119585 w 2076450"/>
                        <a:gd name="connsiteY73" fmla="*/ 3020854 h 3114675"/>
                        <a:gd name="connsiteX74" fmla="*/ 1191975 w 2076450"/>
                        <a:gd name="connsiteY74" fmla="*/ 2997041 h 3114675"/>
                        <a:gd name="connsiteX75" fmla="*/ 1468200 w 2076450"/>
                        <a:gd name="connsiteY75" fmla="*/ 3026569 h 3114675"/>
                        <a:gd name="connsiteX76" fmla="*/ 1561545 w 2076450"/>
                        <a:gd name="connsiteY76" fmla="*/ 3002756 h 3114675"/>
                        <a:gd name="connsiteX77" fmla="*/ 1679655 w 2076450"/>
                        <a:gd name="connsiteY77" fmla="*/ 3030379 h 3114675"/>
                        <a:gd name="connsiteX78" fmla="*/ 1748235 w 2076450"/>
                        <a:gd name="connsiteY78" fmla="*/ 2996089 h 3114675"/>
                        <a:gd name="connsiteX79" fmla="*/ 1893968 w 2076450"/>
                        <a:gd name="connsiteY79" fmla="*/ 3009424 h 3114675"/>
                        <a:gd name="connsiteX80" fmla="*/ 1888253 w 2076450"/>
                        <a:gd name="connsiteY80" fmla="*/ 2944654 h 3114675"/>
                        <a:gd name="connsiteX81" fmla="*/ 1964453 w 2076450"/>
                        <a:gd name="connsiteY81" fmla="*/ 2947511 h 3114675"/>
                        <a:gd name="connsiteX82" fmla="*/ 1948260 w 2076450"/>
                        <a:gd name="connsiteY82" fmla="*/ 2913221 h 3114675"/>
                        <a:gd name="connsiteX83" fmla="*/ 1843485 w 2076450"/>
                        <a:gd name="connsiteY83" fmla="*/ 2853214 h 3114675"/>
                        <a:gd name="connsiteX84" fmla="*/ 1883490 w 2076450"/>
                        <a:gd name="connsiteY84" fmla="*/ 2818924 h 3114675"/>
                        <a:gd name="connsiteX85" fmla="*/ 1909208 w 2076450"/>
                        <a:gd name="connsiteY85" fmla="*/ 2790349 h 3114675"/>
                        <a:gd name="connsiteX86" fmla="*/ 2032080 w 2076450"/>
                        <a:gd name="connsiteY86" fmla="*/ 2757964 h 3114675"/>
                        <a:gd name="connsiteX87" fmla="*/ 2036843 w 2076450"/>
                        <a:gd name="connsiteY87" fmla="*/ 2711291 h 3114675"/>
                        <a:gd name="connsiteX88" fmla="*/ 2008268 w 2076450"/>
                        <a:gd name="connsiteY88" fmla="*/ 2670334 h 3114675"/>
                        <a:gd name="connsiteX89" fmla="*/ 1943498 w 2076450"/>
                        <a:gd name="connsiteY89" fmla="*/ 2645569 h 3114675"/>
                        <a:gd name="connsiteX90" fmla="*/ 1793003 w 2076450"/>
                        <a:gd name="connsiteY90" fmla="*/ 2651284 h 3114675"/>
                        <a:gd name="connsiteX91" fmla="*/ 1497728 w 2076450"/>
                        <a:gd name="connsiteY91" fmla="*/ 2538889 h 3114675"/>
                        <a:gd name="connsiteX92" fmla="*/ 1592025 w 2076450"/>
                        <a:gd name="connsiteY92" fmla="*/ 2535079 h 3114675"/>
                        <a:gd name="connsiteX93" fmla="*/ 1824435 w 2076450"/>
                        <a:gd name="connsiteY93" fmla="*/ 2566511 h 3114675"/>
                        <a:gd name="connsiteX94" fmla="*/ 1938735 w 2076450"/>
                        <a:gd name="connsiteY94" fmla="*/ 2449354 h 3114675"/>
                        <a:gd name="connsiteX95" fmla="*/ 2000648 w 2076450"/>
                        <a:gd name="connsiteY95" fmla="*/ 2416969 h 3114675"/>
                        <a:gd name="connsiteX96" fmla="*/ 1993028 w 2076450"/>
                        <a:gd name="connsiteY96" fmla="*/ 2387441 h 3114675"/>
                        <a:gd name="connsiteX97" fmla="*/ 1549163 w 2076450"/>
                        <a:gd name="connsiteY97" fmla="*/ 2328386 h 3114675"/>
                        <a:gd name="connsiteX98" fmla="*/ 1554878 w 2076450"/>
                        <a:gd name="connsiteY98" fmla="*/ 2282666 h 3114675"/>
                        <a:gd name="connsiteX99" fmla="*/ 1823483 w 2076450"/>
                        <a:gd name="connsiteY99" fmla="*/ 2291239 h 3114675"/>
                        <a:gd name="connsiteX100" fmla="*/ 1994933 w 2076450"/>
                        <a:gd name="connsiteY100" fmla="*/ 2158841 h 3114675"/>
                        <a:gd name="connsiteX101" fmla="*/ 2013983 w 2076450"/>
                        <a:gd name="connsiteY101" fmla="*/ 2124551 h 3114675"/>
                        <a:gd name="connsiteX102" fmla="*/ 1699658 w 2076450"/>
                        <a:gd name="connsiteY102" fmla="*/ 2061686 h 3114675"/>
                        <a:gd name="connsiteX103" fmla="*/ 1808243 w 2076450"/>
                        <a:gd name="connsiteY103" fmla="*/ 2027396 h 3114675"/>
                        <a:gd name="connsiteX104" fmla="*/ 1836818 w 2076450"/>
                        <a:gd name="connsiteY104" fmla="*/ 2000726 h 3114675"/>
                        <a:gd name="connsiteX105" fmla="*/ 1875870 w 2076450"/>
                        <a:gd name="connsiteY105" fmla="*/ 1935004 h 3114675"/>
                        <a:gd name="connsiteX106" fmla="*/ 1600598 w 2076450"/>
                        <a:gd name="connsiteY106" fmla="*/ 1869281 h 3114675"/>
                        <a:gd name="connsiteX107" fmla="*/ 1823483 w 2076450"/>
                        <a:gd name="connsiteY107" fmla="*/ 1737836 h 3114675"/>
                        <a:gd name="connsiteX108" fmla="*/ 1592025 w 2076450"/>
                        <a:gd name="connsiteY108" fmla="*/ 1729264 h 3114675"/>
                        <a:gd name="connsiteX109" fmla="*/ 1639650 w 2076450"/>
                        <a:gd name="connsiteY109" fmla="*/ 1693069 h 3114675"/>
                        <a:gd name="connsiteX110" fmla="*/ 1648223 w 2076450"/>
                        <a:gd name="connsiteY110" fmla="*/ 1652111 h 3114675"/>
                        <a:gd name="connsiteX111" fmla="*/ 1437720 w 2076450"/>
                        <a:gd name="connsiteY111" fmla="*/ 1613059 h 3114675"/>
                        <a:gd name="connsiteX112" fmla="*/ 1519635 w 2076450"/>
                        <a:gd name="connsiteY112" fmla="*/ 1556861 h 3114675"/>
                        <a:gd name="connsiteX113" fmla="*/ 1697753 w 2076450"/>
                        <a:gd name="connsiteY113" fmla="*/ 1459706 h 3114675"/>
                        <a:gd name="connsiteX114" fmla="*/ 1539638 w 2076450"/>
                        <a:gd name="connsiteY114" fmla="*/ 1435894 h 3114675"/>
                        <a:gd name="connsiteX115" fmla="*/ 1520588 w 2076450"/>
                        <a:gd name="connsiteY115" fmla="*/ 1388269 h 3114675"/>
                        <a:gd name="connsiteX116" fmla="*/ 1282463 w 2076450"/>
                        <a:gd name="connsiteY116" fmla="*/ 1360646 h 3114675"/>
                        <a:gd name="connsiteX117" fmla="*/ 1568213 w 2076450"/>
                        <a:gd name="connsiteY117" fmla="*/ 1328261 h 3114675"/>
                        <a:gd name="connsiteX118" fmla="*/ 1593930 w 2076450"/>
                        <a:gd name="connsiteY118" fmla="*/ 1209199 h 3114675"/>
                        <a:gd name="connsiteX119" fmla="*/ 1440578 w 2076450"/>
                        <a:gd name="connsiteY119" fmla="*/ 1151096 h 3114675"/>
                        <a:gd name="connsiteX120" fmla="*/ 1127205 w 2076450"/>
                        <a:gd name="connsiteY120" fmla="*/ 1094899 h 3114675"/>
                        <a:gd name="connsiteX121" fmla="*/ 1310085 w 2076450"/>
                        <a:gd name="connsiteY121" fmla="*/ 1109186 h 3114675"/>
                        <a:gd name="connsiteX122" fmla="*/ 1406288 w 2076450"/>
                        <a:gd name="connsiteY122" fmla="*/ 1094899 h 3114675"/>
                        <a:gd name="connsiteX123" fmla="*/ 1508205 w 2076450"/>
                        <a:gd name="connsiteY123" fmla="*/ 1040606 h 3114675"/>
                        <a:gd name="connsiteX124" fmla="*/ 1532018 w 2076450"/>
                        <a:gd name="connsiteY124" fmla="*/ 969169 h 3114675"/>
                        <a:gd name="connsiteX125" fmla="*/ 1421528 w 2076450"/>
                        <a:gd name="connsiteY125" fmla="*/ 938689 h 3114675"/>
                        <a:gd name="connsiteX126" fmla="*/ 1154828 w 2076450"/>
                        <a:gd name="connsiteY126" fmla="*/ 903446 h 3114675"/>
                        <a:gd name="connsiteX127" fmla="*/ 1304370 w 2076450"/>
                        <a:gd name="connsiteY127" fmla="*/ 884396 h 3114675"/>
                        <a:gd name="connsiteX128" fmla="*/ 1351995 w 2076450"/>
                        <a:gd name="connsiteY128" fmla="*/ 868204 h 3114675"/>
                        <a:gd name="connsiteX129" fmla="*/ 1480583 w 2076450"/>
                        <a:gd name="connsiteY129" fmla="*/ 832009 h 3114675"/>
                        <a:gd name="connsiteX130" fmla="*/ 1363425 w 2076450"/>
                        <a:gd name="connsiteY130" fmla="*/ 798671 h 3114675"/>
                        <a:gd name="connsiteX131" fmla="*/ 1131015 w 2076450"/>
                        <a:gd name="connsiteY131" fmla="*/ 755809 h 3114675"/>
                        <a:gd name="connsiteX132" fmla="*/ 1019573 w 2076450"/>
                        <a:gd name="connsiteY132" fmla="*/ 655796 h 3114675"/>
                        <a:gd name="connsiteX133" fmla="*/ 1088153 w 2076450"/>
                        <a:gd name="connsiteY133" fmla="*/ 673894 h 3114675"/>
                        <a:gd name="connsiteX134" fmla="*/ 1244363 w 2076450"/>
                        <a:gd name="connsiteY134" fmla="*/ 727234 h 3114675"/>
                        <a:gd name="connsiteX135" fmla="*/ 1389143 w 2076450"/>
                        <a:gd name="connsiteY135" fmla="*/ 667226 h 3114675"/>
                        <a:gd name="connsiteX136" fmla="*/ 1174830 w 2076450"/>
                        <a:gd name="connsiteY136" fmla="*/ 590074 h 3114675"/>
                        <a:gd name="connsiteX137" fmla="*/ 1180545 w 2076450"/>
                        <a:gd name="connsiteY137" fmla="*/ 513874 h 3114675"/>
                        <a:gd name="connsiteX138" fmla="*/ 1228170 w 2076450"/>
                        <a:gd name="connsiteY138" fmla="*/ 415766 h 3114675"/>
                        <a:gd name="connsiteX139" fmla="*/ 1251983 w 2076450"/>
                        <a:gd name="connsiteY139" fmla="*/ 298609 h 3114675"/>
                        <a:gd name="connsiteX140" fmla="*/ 1035765 w 2076450"/>
                        <a:gd name="connsiteY140" fmla="*/ 451009 h 3114675"/>
                        <a:gd name="connsiteX141" fmla="*/ 1058625 w 2076450"/>
                        <a:gd name="connsiteY141" fmla="*/ 322421 h 3114675"/>
                        <a:gd name="connsiteX142" fmla="*/ 1052910 w 2076450"/>
                        <a:gd name="connsiteY142" fmla="*/ 251936 h 3114675"/>
                        <a:gd name="connsiteX143" fmla="*/ 1112918 w 2076450"/>
                        <a:gd name="connsiteY143" fmla="*/ 211931 h 3114675"/>
                        <a:gd name="connsiteX144" fmla="*/ 1064340 w 2076450"/>
                        <a:gd name="connsiteY144" fmla="*/ 185261 h 3114675"/>
                        <a:gd name="connsiteX145" fmla="*/ 991950 w 2076450"/>
                        <a:gd name="connsiteY145" fmla="*/ 191929 h 3114675"/>
                        <a:gd name="connsiteX146" fmla="*/ 996713 w 2076450"/>
                        <a:gd name="connsiteY146" fmla="*/ 111919 h 3114675"/>
                        <a:gd name="connsiteX147" fmla="*/ 949088 w 2076450"/>
                        <a:gd name="connsiteY147" fmla="*/ 7144 h 3114675"/>
                        <a:gd name="connsiteX148" fmla="*/ 949088 w 2076450"/>
                        <a:gd name="connsiteY148" fmla="*/ 7144 h 3114675"/>
                        <a:gd name="connsiteX149" fmla="*/ 949088 w 2076450"/>
                        <a:gd name="connsiteY149" fmla="*/ 7144 h 3114675"/>
                        <a:gd name="connsiteX150" fmla="*/ 886223 w 2076450"/>
                        <a:gd name="connsiteY150" fmla="*/ 287179 h 3114675"/>
                        <a:gd name="connsiteX151" fmla="*/ 908130 w 2076450"/>
                        <a:gd name="connsiteY151" fmla="*/ 327184 h 3114675"/>
                        <a:gd name="connsiteX152" fmla="*/ 886223 w 2076450"/>
                        <a:gd name="connsiteY152" fmla="*/ 287179 h 3114675"/>
                        <a:gd name="connsiteX153" fmla="*/ 863363 w 2076450"/>
                        <a:gd name="connsiteY153" fmla="*/ 404336 h 3114675"/>
                        <a:gd name="connsiteX154" fmla="*/ 876698 w 2076450"/>
                        <a:gd name="connsiteY154" fmla="*/ 435769 h 3114675"/>
                        <a:gd name="connsiteX155" fmla="*/ 863363 w 2076450"/>
                        <a:gd name="connsiteY155" fmla="*/ 404336 h 3114675"/>
                        <a:gd name="connsiteX156" fmla="*/ 1116728 w 2076450"/>
                        <a:gd name="connsiteY156" fmla="*/ 470059 h 3114675"/>
                        <a:gd name="connsiteX157" fmla="*/ 1066245 w 2076450"/>
                        <a:gd name="connsiteY157" fmla="*/ 511016 h 3114675"/>
                        <a:gd name="connsiteX158" fmla="*/ 1116728 w 2076450"/>
                        <a:gd name="connsiteY158" fmla="*/ 470059 h 3114675"/>
                        <a:gd name="connsiteX159" fmla="*/ 1009095 w 2076450"/>
                        <a:gd name="connsiteY159" fmla="*/ 584359 h 3114675"/>
                        <a:gd name="connsiteX160" fmla="*/ 1029098 w 2076450"/>
                        <a:gd name="connsiteY160" fmla="*/ 599599 h 3114675"/>
                        <a:gd name="connsiteX161" fmla="*/ 1009095 w 2076450"/>
                        <a:gd name="connsiteY161" fmla="*/ 584359 h 3114675"/>
                        <a:gd name="connsiteX162" fmla="*/ 1009095 w 2076450"/>
                        <a:gd name="connsiteY162" fmla="*/ 584359 h 3114675"/>
                        <a:gd name="connsiteX163" fmla="*/ 1111013 w 2076450"/>
                        <a:gd name="connsiteY163" fmla="*/ 603409 h 3114675"/>
                        <a:gd name="connsiteX164" fmla="*/ 1111013 w 2076450"/>
                        <a:gd name="connsiteY164" fmla="*/ 603409 h 3114675"/>
                        <a:gd name="connsiteX165" fmla="*/ 1251030 w 2076450"/>
                        <a:gd name="connsiteY165" fmla="*/ 632936 h 3114675"/>
                        <a:gd name="connsiteX166" fmla="*/ 1251030 w 2076450"/>
                        <a:gd name="connsiteY166" fmla="*/ 632936 h 3114675"/>
                        <a:gd name="connsiteX167" fmla="*/ 1032908 w 2076450"/>
                        <a:gd name="connsiteY167" fmla="*/ 760571 h 3114675"/>
                        <a:gd name="connsiteX168" fmla="*/ 1028145 w 2076450"/>
                        <a:gd name="connsiteY168" fmla="*/ 780574 h 3114675"/>
                        <a:gd name="connsiteX169" fmla="*/ 1032908 w 2076450"/>
                        <a:gd name="connsiteY169" fmla="*/ 760571 h 3114675"/>
                        <a:gd name="connsiteX170" fmla="*/ 1032908 w 2076450"/>
                        <a:gd name="connsiteY170" fmla="*/ 760571 h 3114675"/>
                        <a:gd name="connsiteX171" fmla="*/ 961470 w 2076450"/>
                        <a:gd name="connsiteY171" fmla="*/ 867251 h 3114675"/>
                        <a:gd name="connsiteX172" fmla="*/ 961470 w 2076450"/>
                        <a:gd name="connsiteY172" fmla="*/ 867251 h 3114675"/>
                        <a:gd name="connsiteX173" fmla="*/ 1036718 w 2076450"/>
                        <a:gd name="connsiteY173" fmla="*/ 884396 h 3114675"/>
                        <a:gd name="connsiteX174" fmla="*/ 1036718 w 2076450"/>
                        <a:gd name="connsiteY174" fmla="*/ 884396 h 3114675"/>
                        <a:gd name="connsiteX175" fmla="*/ 921465 w 2076450"/>
                        <a:gd name="connsiteY175" fmla="*/ 888206 h 3114675"/>
                        <a:gd name="connsiteX176" fmla="*/ 921465 w 2076450"/>
                        <a:gd name="connsiteY176" fmla="*/ 888206 h 3114675"/>
                        <a:gd name="connsiteX177" fmla="*/ 874793 w 2076450"/>
                        <a:gd name="connsiteY177" fmla="*/ 904399 h 3114675"/>
                        <a:gd name="connsiteX178" fmla="*/ 874793 w 2076450"/>
                        <a:gd name="connsiteY178" fmla="*/ 904399 h 3114675"/>
                        <a:gd name="connsiteX179" fmla="*/ 681435 w 2076450"/>
                        <a:gd name="connsiteY179" fmla="*/ 904399 h 3114675"/>
                        <a:gd name="connsiteX180" fmla="*/ 777638 w 2076450"/>
                        <a:gd name="connsiteY180" fmla="*/ 946309 h 3114675"/>
                        <a:gd name="connsiteX181" fmla="*/ 681435 w 2076450"/>
                        <a:gd name="connsiteY181" fmla="*/ 904399 h 3114675"/>
                        <a:gd name="connsiteX182" fmla="*/ 1532970 w 2076450"/>
                        <a:gd name="connsiteY182" fmla="*/ 1327309 h 3114675"/>
                        <a:gd name="connsiteX183" fmla="*/ 1532970 w 2076450"/>
                        <a:gd name="connsiteY183" fmla="*/ 1327309 h 3114675"/>
                        <a:gd name="connsiteX184" fmla="*/ 757635 w 2076450"/>
                        <a:gd name="connsiteY184" fmla="*/ 1423511 h 3114675"/>
                        <a:gd name="connsiteX185" fmla="*/ 757635 w 2076450"/>
                        <a:gd name="connsiteY185" fmla="*/ 1423511 h 3114675"/>
                        <a:gd name="connsiteX186" fmla="*/ 1558688 w 2076450"/>
                        <a:gd name="connsiteY186" fmla="*/ 1764506 h 3114675"/>
                        <a:gd name="connsiteX187" fmla="*/ 1558688 w 2076450"/>
                        <a:gd name="connsiteY187" fmla="*/ 1764506 h 3114675"/>
                        <a:gd name="connsiteX188" fmla="*/ 1766333 w 2076450"/>
                        <a:gd name="connsiteY188" fmla="*/ 1807369 h 3114675"/>
                        <a:gd name="connsiteX189" fmla="*/ 1766333 w 2076450"/>
                        <a:gd name="connsiteY189" fmla="*/ 1807369 h 3114675"/>
                        <a:gd name="connsiteX190" fmla="*/ 1769190 w 2076450"/>
                        <a:gd name="connsiteY190" fmla="*/ 2006441 h 3114675"/>
                        <a:gd name="connsiteX191" fmla="*/ 1769190 w 2076450"/>
                        <a:gd name="connsiteY191" fmla="*/ 2006441 h 3114675"/>
                        <a:gd name="connsiteX192" fmla="*/ 151845 w 2076450"/>
                        <a:gd name="connsiteY192" fmla="*/ 2329339 h 3114675"/>
                        <a:gd name="connsiteX193" fmla="*/ 151845 w 2076450"/>
                        <a:gd name="connsiteY193" fmla="*/ 2329339 h 3114675"/>
                        <a:gd name="connsiteX194" fmla="*/ 301388 w 2076450"/>
                        <a:gd name="connsiteY194" fmla="*/ 2397919 h 3114675"/>
                        <a:gd name="connsiteX195" fmla="*/ 469028 w 2076450"/>
                        <a:gd name="connsiteY195" fmla="*/ 2426494 h 3114675"/>
                        <a:gd name="connsiteX196" fmla="*/ 301388 w 2076450"/>
                        <a:gd name="connsiteY196" fmla="*/ 2397919 h 3114675"/>
                        <a:gd name="connsiteX197" fmla="*/ 517605 w 2076450"/>
                        <a:gd name="connsiteY197" fmla="*/ 2406491 h 3114675"/>
                        <a:gd name="connsiteX198" fmla="*/ 517605 w 2076450"/>
                        <a:gd name="connsiteY198" fmla="*/ 2406491 h 3114675"/>
                        <a:gd name="connsiteX199" fmla="*/ 423308 w 2076450"/>
                        <a:gd name="connsiteY199" fmla="*/ 2736056 h 3114675"/>
                        <a:gd name="connsiteX200" fmla="*/ 423308 w 2076450"/>
                        <a:gd name="connsiteY200" fmla="*/ 2736056 h 3114675"/>
                        <a:gd name="connsiteX0" fmla="*/ 941945 w 2063611"/>
                        <a:gd name="connsiteY0" fmla="*/ 0 h 3103331"/>
                        <a:gd name="connsiteX1" fmla="*/ 876222 w 2063611"/>
                        <a:gd name="connsiteY1" fmla="*/ 98107 h 3103331"/>
                        <a:gd name="connsiteX2" fmla="*/ 901940 w 2063611"/>
                        <a:gd name="connsiteY2" fmla="*/ 231457 h 3103331"/>
                        <a:gd name="connsiteX3" fmla="*/ 826692 w 2063611"/>
                        <a:gd name="connsiteY3" fmla="*/ 186690 h 3103331"/>
                        <a:gd name="connsiteX4" fmla="*/ 810500 w 2063611"/>
                        <a:gd name="connsiteY4" fmla="*/ 294322 h 3103331"/>
                        <a:gd name="connsiteX5" fmla="*/ 802880 w 2063611"/>
                        <a:gd name="connsiteY5" fmla="*/ 320992 h 3103331"/>
                        <a:gd name="connsiteX6" fmla="*/ 677150 w 2063611"/>
                        <a:gd name="connsiteY6" fmla="*/ 374332 h 3103331"/>
                        <a:gd name="connsiteX7" fmla="*/ 696200 w 2063611"/>
                        <a:gd name="connsiteY7" fmla="*/ 443865 h 3103331"/>
                        <a:gd name="connsiteX8" fmla="*/ 707630 w 2063611"/>
                        <a:gd name="connsiteY8" fmla="*/ 532447 h 3103331"/>
                        <a:gd name="connsiteX9" fmla="*/ 820977 w 2063611"/>
                        <a:gd name="connsiteY9" fmla="*/ 566737 h 3103331"/>
                        <a:gd name="connsiteX10" fmla="*/ 940040 w 2063611"/>
                        <a:gd name="connsiteY10" fmla="*/ 570547 h 3103331"/>
                        <a:gd name="connsiteX11" fmla="*/ 724775 w 2063611"/>
                        <a:gd name="connsiteY11" fmla="*/ 611505 h 3103331"/>
                        <a:gd name="connsiteX12" fmla="*/ 523797 w 2063611"/>
                        <a:gd name="connsiteY12" fmla="*/ 594360 h 3103331"/>
                        <a:gd name="connsiteX13" fmla="*/ 590472 w 2063611"/>
                        <a:gd name="connsiteY13" fmla="*/ 641985 h 3103331"/>
                        <a:gd name="connsiteX14" fmla="*/ 621905 w 2063611"/>
                        <a:gd name="connsiteY14" fmla="*/ 681037 h 3103331"/>
                        <a:gd name="connsiteX15" fmla="*/ 707630 w 2063611"/>
                        <a:gd name="connsiteY15" fmla="*/ 721042 h 3103331"/>
                        <a:gd name="connsiteX16" fmla="*/ 940040 w 2063611"/>
                        <a:gd name="connsiteY16" fmla="*/ 681990 h 3103331"/>
                        <a:gd name="connsiteX17" fmla="*/ 667625 w 2063611"/>
                        <a:gd name="connsiteY17" fmla="*/ 751522 h 3103331"/>
                        <a:gd name="connsiteX18" fmla="*/ 520940 w 2063611"/>
                        <a:gd name="connsiteY18" fmla="*/ 781050 h 3103331"/>
                        <a:gd name="connsiteX19" fmla="*/ 523797 w 2063611"/>
                        <a:gd name="connsiteY19" fmla="*/ 839152 h 3103331"/>
                        <a:gd name="connsiteX20" fmla="*/ 561897 w 2063611"/>
                        <a:gd name="connsiteY20" fmla="*/ 905827 h 3103331"/>
                        <a:gd name="connsiteX21" fmla="*/ 495222 w 2063611"/>
                        <a:gd name="connsiteY21" fmla="*/ 951547 h 3103331"/>
                        <a:gd name="connsiteX22" fmla="*/ 402830 w 2063611"/>
                        <a:gd name="connsiteY22" fmla="*/ 965835 h 3103331"/>
                        <a:gd name="connsiteX23" fmla="*/ 539990 w 2063611"/>
                        <a:gd name="connsiteY23" fmla="*/ 1060132 h 3103331"/>
                        <a:gd name="connsiteX24" fmla="*/ 722870 w 2063611"/>
                        <a:gd name="connsiteY24" fmla="*/ 1148715 h 3103331"/>
                        <a:gd name="connsiteX25" fmla="*/ 401877 w 2063611"/>
                        <a:gd name="connsiteY25" fmla="*/ 1197292 h 3103331"/>
                        <a:gd name="connsiteX26" fmla="*/ 523797 w 2063611"/>
                        <a:gd name="connsiteY26" fmla="*/ 1303020 h 3103331"/>
                        <a:gd name="connsiteX27" fmla="*/ 359015 w 2063611"/>
                        <a:gd name="connsiteY27" fmla="*/ 1358265 h 3103331"/>
                        <a:gd name="connsiteX28" fmla="*/ 630477 w 2063611"/>
                        <a:gd name="connsiteY28" fmla="*/ 1405890 h 3103331"/>
                        <a:gd name="connsiteX29" fmla="*/ 610475 w 2063611"/>
                        <a:gd name="connsiteY29" fmla="*/ 1480185 h 3103331"/>
                        <a:gd name="connsiteX30" fmla="*/ 279005 w 2063611"/>
                        <a:gd name="connsiteY30" fmla="*/ 1581150 h 3103331"/>
                        <a:gd name="connsiteX31" fmla="*/ 543800 w 2063611"/>
                        <a:gd name="connsiteY31" fmla="*/ 1681162 h 3103331"/>
                        <a:gd name="connsiteX32" fmla="*/ 620000 w 2063611"/>
                        <a:gd name="connsiteY32" fmla="*/ 1659255 h 3103331"/>
                        <a:gd name="connsiteX33" fmla="*/ 727632 w 2063611"/>
                        <a:gd name="connsiteY33" fmla="*/ 1655445 h 3103331"/>
                        <a:gd name="connsiteX34" fmla="*/ 597140 w 2063611"/>
                        <a:gd name="connsiteY34" fmla="*/ 1752600 h 3103331"/>
                        <a:gd name="connsiteX35" fmla="*/ 210425 w 2063611"/>
                        <a:gd name="connsiteY35" fmla="*/ 1787842 h 3103331"/>
                        <a:gd name="connsiteX36" fmla="*/ 207567 w 2063611"/>
                        <a:gd name="connsiteY36" fmla="*/ 1855470 h 3103331"/>
                        <a:gd name="connsiteX37" fmla="*/ 328535 w 2063611"/>
                        <a:gd name="connsiteY37" fmla="*/ 1906905 h 3103331"/>
                        <a:gd name="connsiteX38" fmla="*/ 465695 w 2063611"/>
                        <a:gd name="connsiteY38" fmla="*/ 1909762 h 3103331"/>
                        <a:gd name="connsiteX39" fmla="*/ 546657 w 2063611"/>
                        <a:gd name="connsiteY39" fmla="*/ 1945957 h 3103331"/>
                        <a:gd name="connsiteX40" fmla="*/ 595235 w 2063611"/>
                        <a:gd name="connsiteY40" fmla="*/ 1997392 h 3103331"/>
                        <a:gd name="connsiteX41" fmla="*/ 268527 w 2063611"/>
                        <a:gd name="connsiteY41" fmla="*/ 2017395 h 3103331"/>
                        <a:gd name="connsiteX42" fmla="*/ 229475 w 2063611"/>
                        <a:gd name="connsiteY42" fmla="*/ 2042160 h 3103331"/>
                        <a:gd name="connsiteX43" fmla="*/ 255192 w 2063611"/>
                        <a:gd name="connsiteY43" fmla="*/ 2085022 h 3103331"/>
                        <a:gd name="connsiteX44" fmla="*/ 413307 w 2063611"/>
                        <a:gd name="connsiteY44" fmla="*/ 2144077 h 3103331"/>
                        <a:gd name="connsiteX45" fmla="*/ 473315 w 2063611"/>
                        <a:gd name="connsiteY45" fmla="*/ 2166937 h 3103331"/>
                        <a:gd name="connsiteX46" fmla="*/ 262812 w 2063611"/>
                        <a:gd name="connsiteY46" fmla="*/ 2221230 h 3103331"/>
                        <a:gd name="connsiteX47" fmla="*/ 98982 w 2063611"/>
                        <a:gd name="connsiteY47" fmla="*/ 2243137 h 3103331"/>
                        <a:gd name="connsiteX48" fmla="*/ 38022 w 2063611"/>
                        <a:gd name="connsiteY48" fmla="*/ 2283142 h 3103331"/>
                        <a:gd name="connsiteX49" fmla="*/ 77075 w 2063611"/>
                        <a:gd name="connsiteY49" fmla="*/ 2346007 h 3103331"/>
                        <a:gd name="connsiteX50" fmla="*/ 196137 w 2063611"/>
                        <a:gd name="connsiteY50" fmla="*/ 2437447 h 3103331"/>
                        <a:gd name="connsiteX51" fmla="*/ 165657 w 2063611"/>
                        <a:gd name="connsiteY51" fmla="*/ 2471737 h 3103331"/>
                        <a:gd name="connsiteX52" fmla="*/ 194232 w 2063611"/>
                        <a:gd name="connsiteY52" fmla="*/ 2512695 h 3103331"/>
                        <a:gd name="connsiteX53" fmla="*/ 294245 w 2063611"/>
                        <a:gd name="connsiteY53" fmla="*/ 2551747 h 3103331"/>
                        <a:gd name="connsiteX54" fmla="*/ 69455 w 2063611"/>
                        <a:gd name="connsiteY54" fmla="*/ 2582227 h 3103331"/>
                        <a:gd name="connsiteX55" fmla="*/ 51357 w 2063611"/>
                        <a:gd name="connsiteY55" fmla="*/ 2652712 h 3103331"/>
                        <a:gd name="connsiteX56" fmla="*/ 103745 w 2063611"/>
                        <a:gd name="connsiteY56" fmla="*/ 2686050 h 3103331"/>
                        <a:gd name="connsiteX57" fmla="*/ 207567 w 2063611"/>
                        <a:gd name="connsiteY57" fmla="*/ 2720340 h 3103331"/>
                        <a:gd name="connsiteX58" fmla="*/ 255192 w 2063611"/>
                        <a:gd name="connsiteY58" fmla="*/ 2748915 h 3103331"/>
                        <a:gd name="connsiteX59" fmla="*/ 351395 w 2063611"/>
                        <a:gd name="connsiteY59" fmla="*/ 2726055 h 3103331"/>
                        <a:gd name="connsiteX60" fmla="*/ 247572 w 2063611"/>
                        <a:gd name="connsiteY60" fmla="*/ 2751772 h 3103331"/>
                        <a:gd name="connsiteX61" fmla="*/ 38022 w 2063611"/>
                        <a:gd name="connsiteY61" fmla="*/ 2799397 h 3103331"/>
                        <a:gd name="connsiteX62" fmla="*/ 38975 w 2063611"/>
                        <a:gd name="connsiteY62" fmla="*/ 2858452 h 3103331"/>
                        <a:gd name="connsiteX63" fmla="*/ 81837 w 2063611"/>
                        <a:gd name="connsiteY63" fmla="*/ 2887980 h 3103331"/>
                        <a:gd name="connsiteX64" fmla="*/ 148512 w 2063611"/>
                        <a:gd name="connsiteY64" fmla="*/ 2895600 h 3103331"/>
                        <a:gd name="connsiteX65" fmla="*/ 336155 w 2063611"/>
                        <a:gd name="connsiteY65" fmla="*/ 2907030 h 3103331"/>
                        <a:gd name="connsiteX66" fmla="*/ 294245 w 2063611"/>
                        <a:gd name="connsiteY66" fmla="*/ 2948940 h 3103331"/>
                        <a:gd name="connsiteX67" fmla="*/ 354252 w 2063611"/>
                        <a:gd name="connsiteY67" fmla="*/ 2973705 h 3103331"/>
                        <a:gd name="connsiteX68" fmla="*/ 504747 w 2063611"/>
                        <a:gd name="connsiteY68" fmla="*/ 3022282 h 3103331"/>
                        <a:gd name="connsiteX69" fmla="*/ 596187 w 2063611"/>
                        <a:gd name="connsiteY69" fmla="*/ 3050857 h 3103331"/>
                        <a:gd name="connsiteX70" fmla="*/ 818120 w 2063611"/>
                        <a:gd name="connsiteY70" fmla="*/ 2947035 h 3103331"/>
                        <a:gd name="connsiteX71" fmla="*/ 950517 w 2063611"/>
                        <a:gd name="connsiteY71" fmla="*/ 2920365 h 3103331"/>
                        <a:gd name="connsiteX72" fmla="*/ 1006715 w 2063611"/>
                        <a:gd name="connsiteY72" fmla="*/ 3095625 h 3103331"/>
                        <a:gd name="connsiteX73" fmla="*/ 1076216 w 2063611"/>
                        <a:gd name="connsiteY73" fmla="*/ 3013710 h 3103331"/>
                        <a:gd name="connsiteX74" fmla="*/ 1184832 w 2063611"/>
                        <a:gd name="connsiteY74" fmla="*/ 2989897 h 3103331"/>
                        <a:gd name="connsiteX75" fmla="*/ 1461057 w 2063611"/>
                        <a:gd name="connsiteY75" fmla="*/ 3019425 h 3103331"/>
                        <a:gd name="connsiteX76" fmla="*/ 1554402 w 2063611"/>
                        <a:gd name="connsiteY76" fmla="*/ 2995612 h 3103331"/>
                        <a:gd name="connsiteX77" fmla="*/ 1672512 w 2063611"/>
                        <a:gd name="connsiteY77" fmla="*/ 3023235 h 3103331"/>
                        <a:gd name="connsiteX78" fmla="*/ 1741092 w 2063611"/>
                        <a:gd name="connsiteY78" fmla="*/ 2988945 h 3103331"/>
                        <a:gd name="connsiteX79" fmla="*/ 1886825 w 2063611"/>
                        <a:gd name="connsiteY79" fmla="*/ 3002280 h 3103331"/>
                        <a:gd name="connsiteX80" fmla="*/ 1881110 w 2063611"/>
                        <a:gd name="connsiteY80" fmla="*/ 2937510 h 3103331"/>
                        <a:gd name="connsiteX81" fmla="*/ 1957310 w 2063611"/>
                        <a:gd name="connsiteY81" fmla="*/ 2940367 h 3103331"/>
                        <a:gd name="connsiteX82" fmla="*/ 1941117 w 2063611"/>
                        <a:gd name="connsiteY82" fmla="*/ 2906077 h 3103331"/>
                        <a:gd name="connsiteX83" fmla="*/ 1836342 w 2063611"/>
                        <a:gd name="connsiteY83" fmla="*/ 2846070 h 3103331"/>
                        <a:gd name="connsiteX84" fmla="*/ 1876347 w 2063611"/>
                        <a:gd name="connsiteY84" fmla="*/ 2811780 h 3103331"/>
                        <a:gd name="connsiteX85" fmla="*/ 1902065 w 2063611"/>
                        <a:gd name="connsiteY85" fmla="*/ 2783205 h 3103331"/>
                        <a:gd name="connsiteX86" fmla="*/ 2024937 w 2063611"/>
                        <a:gd name="connsiteY86" fmla="*/ 2750820 h 3103331"/>
                        <a:gd name="connsiteX87" fmla="*/ 2029700 w 2063611"/>
                        <a:gd name="connsiteY87" fmla="*/ 2704147 h 3103331"/>
                        <a:gd name="connsiteX88" fmla="*/ 2001125 w 2063611"/>
                        <a:gd name="connsiteY88" fmla="*/ 2663190 h 3103331"/>
                        <a:gd name="connsiteX89" fmla="*/ 1936355 w 2063611"/>
                        <a:gd name="connsiteY89" fmla="*/ 2638425 h 3103331"/>
                        <a:gd name="connsiteX90" fmla="*/ 1785860 w 2063611"/>
                        <a:gd name="connsiteY90" fmla="*/ 2644140 h 3103331"/>
                        <a:gd name="connsiteX91" fmla="*/ 1490585 w 2063611"/>
                        <a:gd name="connsiteY91" fmla="*/ 2531745 h 3103331"/>
                        <a:gd name="connsiteX92" fmla="*/ 1584882 w 2063611"/>
                        <a:gd name="connsiteY92" fmla="*/ 2527935 h 3103331"/>
                        <a:gd name="connsiteX93" fmla="*/ 1817292 w 2063611"/>
                        <a:gd name="connsiteY93" fmla="*/ 2559367 h 3103331"/>
                        <a:gd name="connsiteX94" fmla="*/ 1931592 w 2063611"/>
                        <a:gd name="connsiteY94" fmla="*/ 2442210 h 3103331"/>
                        <a:gd name="connsiteX95" fmla="*/ 1993505 w 2063611"/>
                        <a:gd name="connsiteY95" fmla="*/ 2409825 h 3103331"/>
                        <a:gd name="connsiteX96" fmla="*/ 1985885 w 2063611"/>
                        <a:gd name="connsiteY96" fmla="*/ 2380297 h 3103331"/>
                        <a:gd name="connsiteX97" fmla="*/ 1542020 w 2063611"/>
                        <a:gd name="connsiteY97" fmla="*/ 2321242 h 3103331"/>
                        <a:gd name="connsiteX98" fmla="*/ 1547735 w 2063611"/>
                        <a:gd name="connsiteY98" fmla="*/ 2275522 h 3103331"/>
                        <a:gd name="connsiteX99" fmla="*/ 1816340 w 2063611"/>
                        <a:gd name="connsiteY99" fmla="*/ 2284095 h 3103331"/>
                        <a:gd name="connsiteX100" fmla="*/ 1987790 w 2063611"/>
                        <a:gd name="connsiteY100" fmla="*/ 2151697 h 3103331"/>
                        <a:gd name="connsiteX101" fmla="*/ 2006840 w 2063611"/>
                        <a:gd name="connsiteY101" fmla="*/ 2117407 h 3103331"/>
                        <a:gd name="connsiteX102" fmla="*/ 1692515 w 2063611"/>
                        <a:gd name="connsiteY102" fmla="*/ 2054542 h 3103331"/>
                        <a:gd name="connsiteX103" fmla="*/ 1801100 w 2063611"/>
                        <a:gd name="connsiteY103" fmla="*/ 2020252 h 3103331"/>
                        <a:gd name="connsiteX104" fmla="*/ 1829675 w 2063611"/>
                        <a:gd name="connsiteY104" fmla="*/ 1993582 h 3103331"/>
                        <a:gd name="connsiteX105" fmla="*/ 1868727 w 2063611"/>
                        <a:gd name="connsiteY105" fmla="*/ 1927860 h 3103331"/>
                        <a:gd name="connsiteX106" fmla="*/ 1593455 w 2063611"/>
                        <a:gd name="connsiteY106" fmla="*/ 1862137 h 3103331"/>
                        <a:gd name="connsiteX107" fmla="*/ 1816340 w 2063611"/>
                        <a:gd name="connsiteY107" fmla="*/ 1730692 h 3103331"/>
                        <a:gd name="connsiteX108" fmla="*/ 1584882 w 2063611"/>
                        <a:gd name="connsiteY108" fmla="*/ 1722120 h 3103331"/>
                        <a:gd name="connsiteX109" fmla="*/ 1632507 w 2063611"/>
                        <a:gd name="connsiteY109" fmla="*/ 1685925 h 3103331"/>
                        <a:gd name="connsiteX110" fmla="*/ 1641080 w 2063611"/>
                        <a:gd name="connsiteY110" fmla="*/ 1644967 h 3103331"/>
                        <a:gd name="connsiteX111" fmla="*/ 1430577 w 2063611"/>
                        <a:gd name="connsiteY111" fmla="*/ 1605915 h 3103331"/>
                        <a:gd name="connsiteX112" fmla="*/ 1512492 w 2063611"/>
                        <a:gd name="connsiteY112" fmla="*/ 1549717 h 3103331"/>
                        <a:gd name="connsiteX113" fmla="*/ 1690610 w 2063611"/>
                        <a:gd name="connsiteY113" fmla="*/ 1452562 h 3103331"/>
                        <a:gd name="connsiteX114" fmla="*/ 1532495 w 2063611"/>
                        <a:gd name="connsiteY114" fmla="*/ 1428750 h 3103331"/>
                        <a:gd name="connsiteX115" fmla="*/ 1513445 w 2063611"/>
                        <a:gd name="connsiteY115" fmla="*/ 1381125 h 3103331"/>
                        <a:gd name="connsiteX116" fmla="*/ 1275320 w 2063611"/>
                        <a:gd name="connsiteY116" fmla="*/ 1353502 h 3103331"/>
                        <a:gd name="connsiteX117" fmla="*/ 1561070 w 2063611"/>
                        <a:gd name="connsiteY117" fmla="*/ 1321117 h 3103331"/>
                        <a:gd name="connsiteX118" fmla="*/ 1586787 w 2063611"/>
                        <a:gd name="connsiteY118" fmla="*/ 1202055 h 3103331"/>
                        <a:gd name="connsiteX119" fmla="*/ 1433435 w 2063611"/>
                        <a:gd name="connsiteY119" fmla="*/ 1143952 h 3103331"/>
                        <a:gd name="connsiteX120" fmla="*/ 1120062 w 2063611"/>
                        <a:gd name="connsiteY120" fmla="*/ 1087755 h 3103331"/>
                        <a:gd name="connsiteX121" fmla="*/ 1302942 w 2063611"/>
                        <a:gd name="connsiteY121" fmla="*/ 1102042 h 3103331"/>
                        <a:gd name="connsiteX122" fmla="*/ 1399145 w 2063611"/>
                        <a:gd name="connsiteY122" fmla="*/ 1087755 h 3103331"/>
                        <a:gd name="connsiteX123" fmla="*/ 1501062 w 2063611"/>
                        <a:gd name="connsiteY123" fmla="*/ 1033462 h 3103331"/>
                        <a:gd name="connsiteX124" fmla="*/ 1524875 w 2063611"/>
                        <a:gd name="connsiteY124" fmla="*/ 962025 h 3103331"/>
                        <a:gd name="connsiteX125" fmla="*/ 1414385 w 2063611"/>
                        <a:gd name="connsiteY125" fmla="*/ 931545 h 3103331"/>
                        <a:gd name="connsiteX126" fmla="*/ 1147685 w 2063611"/>
                        <a:gd name="connsiteY126" fmla="*/ 896302 h 3103331"/>
                        <a:gd name="connsiteX127" fmla="*/ 1297227 w 2063611"/>
                        <a:gd name="connsiteY127" fmla="*/ 877252 h 3103331"/>
                        <a:gd name="connsiteX128" fmla="*/ 1344852 w 2063611"/>
                        <a:gd name="connsiteY128" fmla="*/ 861060 h 3103331"/>
                        <a:gd name="connsiteX129" fmla="*/ 1473440 w 2063611"/>
                        <a:gd name="connsiteY129" fmla="*/ 824865 h 3103331"/>
                        <a:gd name="connsiteX130" fmla="*/ 1356282 w 2063611"/>
                        <a:gd name="connsiteY130" fmla="*/ 791527 h 3103331"/>
                        <a:gd name="connsiteX131" fmla="*/ 1123872 w 2063611"/>
                        <a:gd name="connsiteY131" fmla="*/ 748665 h 3103331"/>
                        <a:gd name="connsiteX132" fmla="*/ 1012430 w 2063611"/>
                        <a:gd name="connsiteY132" fmla="*/ 648652 h 3103331"/>
                        <a:gd name="connsiteX133" fmla="*/ 1081010 w 2063611"/>
                        <a:gd name="connsiteY133" fmla="*/ 666750 h 3103331"/>
                        <a:gd name="connsiteX134" fmla="*/ 1237220 w 2063611"/>
                        <a:gd name="connsiteY134" fmla="*/ 720090 h 3103331"/>
                        <a:gd name="connsiteX135" fmla="*/ 1382000 w 2063611"/>
                        <a:gd name="connsiteY135" fmla="*/ 660082 h 3103331"/>
                        <a:gd name="connsiteX136" fmla="*/ 1167687 w 2063611"/>
                        <a:gd name="connsiteY136" fmla="*/ 582930 h 3103331"/>
                        <a:gd name="connsiteX137" fmla="*/ 1173402 w 2063611"/>
                        <a:gd name="connsiteY137" fmla="*/ 506730 h 3103331"/>
                        <a:gd name="connsiteX138" fmla="*/ 1221027 w 2063611"/>
                        <a:gd name="connsiteY138" fmla="*/ 408622 h 3103331"/>
                        <a:gd name="connsiteX139" fmla="*/ 1244840 w 2063611"/>
                        <a:gd name="connsiteY139" fmla="*/ 291465 h 3103331"/>
                        <a:gd name="connsiteX140" fmla="*/ 1028622 w 2063611"/>
                        <a:gd name="connsiteY140" fmla="*/ 443865 h 3103331"/>
                        <a:gd name="connsiteX141" fmla="*/ 1051482 w 2063611"/>
                        <a:gd name="connsiteY141" fmla="*/ 315277 h 3103331"/>
                        <a:gd name="connsiteX142" fmla="*/ 1045767 w 2063611"/>
                        <a:gd name="connsiteY142" fmla="*/ 244792 h 3103331"/>
                        <a:gd name="connsiteX143" fmla="*/ 1105775 w 2063611"/>
                        <a:gd name="connsiteY143" fmla="*/ 204787 h 3103331"/>
                        <a:gd name="connsiteX144" fmla="*/ 1057197 w 2063611"/>
                        <a:gd name="connsiteY144" fmla="*/ 178117 h 3103331"/>
                        <a:gd name="connsiteX145" fmla="*/ 984807 w 2063611"/>
                        <a:gd name="connsiteY145" fmla="*/ 184785 h 3103331"/>
                        <a:gd name="connsiteX146" fmla="*/ 989570 w 2063611"/>
                        <a:gd name="connsiteY146" fmla="*/ 104775 h 3103331"/>
                        <a:gd name="connsiteX147" fmla="*/ 941945 w 2063611"/>
                        <a:gd name="connsiteY147" fmla="*/ 0 h 3103331"/>
                        <a:gd name="connsiteX148" fmla="*/ 941945 w 2063611"/>
                        <a:gd name="connsiteY148" fmla="*/ 0 h 3103331"/>
                        <a:gd name="connsiteX149" fmla="*/ 941945 w 2063611"/>
                        <a:gd name="connsiteY149" fmla="*/ 0 h 3103331"/>
                        <a:gd name="connsiteX150" fmla="*/ 879080 w 2063611"/>
                        <a:gd name="connsiteY150" fmla="*/ 280035 h 3103331"/>
                        <a:gd name="connsiteX151" fmla="*/ 900987 w 2063611"/>
                        <a:gd name="connsiteY151" fmla="*/ 320040 h 3103331"/>
                        <a:gd name="connsiteX152" fmla="*/ 879080 w 2063611"/>
                        <a:gd name="connsiteY152" fmla="*/ 280035 h 3103331"/>
                        <a:gd name="connsiteX153" fmla="*/ 856220 w 2063611"/>
                        <a:gd name="connsiteY153" fmla="*/ 397192 h 3103331"/>
                        <a:gd name="connsiteX154" fmla="*/ 869555 w 2063611"/>
                        <a:gd name="connsiteY154" fmla="*/ 428625 h 3103331"/>
                        <a:gd name="connsiteX155" fmla="*/ 856220 w 2063611"/>
                        <a:gd name="connsiteY155" fmla="*/ 397192 h 3103331"/>
                        <a:gd name="connsiteX156" fmla="*/ 1109585 w 2063611"/>
                        <a:gd name="connsiteY156" fmla="*/ 462915 h 3103331"/>
                        <a:gd name="connsiteX157" fmla="*/ 1059102 w 2063611"/>
                        <a:gd name="connsiteY157" fmla="*/ 503872 h 3103331"/>
                        <a:gd name="connsiteX158" fmla="*/ 1109585 w 2063611"/>
                        <a:gd name="connsiteY158" fmla="*/ 462915 h 3103331"/>
                        <a:gd name="connsiteX159" fmla="*/ 1001952 w 2063611"/>
                        <a:gd name="connsiteY159" fmla="*/ 577215 h 3103331"/>
                        <a:gd name="connsiteX160" fmla="*/ 1021955 w 2063611"/>
                        <a:gd name="connsiteY160" fmla="*/ 592455 h 3103331"/>
                        <a:gd name="connsiteX161" fmla="*/ 1001952 w 2063611"/>
                        <a:gd name="connsiteY161" fmla="*/ 577215 h 3103331"/>
                        <a:gd name="connsiteX162" fmla="*/ 1001952 w 2063611"/>
                        <a:gd name="connsiteY162" fmla="*/ 577215 h 3103331"/>
                        <a:gd name="connsiteX163" fmla="*/ 1103870 w 2063611"/>
                        <a:gd name="connsiteY163" fmla="*/ 596265 h 3103331"/>
                        <a:gd name="connsiteX164" fmla="*/ 1103870 w 2063611"/>
                        <a:gd name="connsiteY164" fmla="*/ 596265 h 3103331"/>
                        <a:gd name="connsiteX165" fmla="*/ 1243887 w 2063611"/>
                        <a:gd name="connsiteY165" fmla="*/ 625792 h 3103331"/>
                        <a:gd name="connsiteX166" fmla="*/ 1243887 w 2063611"/>
                        <a:gd name="connsiteY166" fmla="*/ 625792 h 3103331"/>
                        <a:gd name="connsiteX167" fmla="*/ 1025765 w 2063611"/>
                        <a:gd name="connsiteY167" fmla="*/ 753427 h 3103331"/>
                        <a:gd name="connsiteX168" fmla="*/ 1021002 w 2063611"/>
                        <a:gd name="connsiteY168" fmla="*/ 773430 h 3103331"/>
                        <a:gd name="connsiteX169" fmla="*/ 1025765 w 2063611"/>
                        <a:gd name="connsiteY169" fmla="*/ 753427 h 3103331"/>
                        <a:gd name="connsiteX170" fmla="*/ 1025765 w 2063611"/>
                        <a:gd name="connsiteY170" fmla="*/ 753427 h 3103331"/>
                        <a:gd name="connsiteX171" fmla="*/ 954327 w 2063611"/>
                        <a:gd name="connsiteY171" fmla="*/ 860107 h 3103331"/>
                        <a:gd name="connsiteX172" fmla="*/ 954327 w 2063611"/>
                        <a:gd name="connsiteY172" fmla="*/ 860107 h 3103331"/>
                        <a:gd name="connsiteX173" fmla="*/ 1029575 w 2063611"/>
                        <a:gd name="connsiteY173" fmla="*/ 877252 h 3103331"/>
                        <a:gd name="connsiteX174" fmla="*/ 1029575 w 2063611"/>
                        <a:gd name="connsiteY174" fmla="*/ 877252 h 3103331"/>
                        <a:gd name="connsiteX175" fmla="*/ 914322 w 2063611"/>
                        <a:gd name="connsiteY175" fmla="*/ 881062 h 3103331"/>
                        <a:gd name="connsiteX176" fmla="*/ 914322 w 2063611"/>
                        <a:gd name="connsiteY176" fmla="*/ 881062 h 3103331"/>
                        <a:gd name="connsiteX177" fmla="*/ 867650 w 2063611"/>
                        <a:gd name="connsiteY177" fmla="*/ 897255 h 3103331"/>
                        <a:gd name="connsiteX178" fmla="*/ 867650 w 2063611"/>
                        <a:gd name="connsiteY178" fmla="*/ 897255 h 3103331"/>
                        <a:gd name="connsiteX179" fmla="*/ 674292 w 2063611"/>
                        <a:gd name="connsiteY179" fmla="*/ 897255 h 3103331"/>
                        <a:gd name="connsiteX180" fmla="*/ 770495 w 2063611"/>
                        <a:gd name="connsiteY180" fmla="*/ 939165 h 3103331"/>
                        <a:gd name="connsiteX181" fmla="*/ 674292 w 2063611"/>
                        <a:gd name="connsiteY181" fmla="*/ 897255 h 3103331"/>
                        <a:gd name="connsiteX182" fmla="*/ 1525827 w 2063611"/>
                        <a:gd name="connsiteY182" fmla="*/ 1320165 h 3103331"/>
                        <a:gd name="connsiteX183" fmla="*/ 1525827 w 2063611"/>
                        <a:gd name="connsiteY183" fmla="*/ 1320165 h 3103331"/>
                        <a:gd name="connsiteX184" fmla="*/ 750492 w 2063611"/>
                        <a:gd name="connsiteY184" fmla="*/ 1416367 h 3103331"/>
                        <a:gd name="connsiteX185" fmla="*/ 750492 w 2063611"/>
                        <a:gd name="connsiteY185" fmla="*/ 1416367 h 3103331"/>
                        <a:gd name="connsiteX186" fmla="*/ 1551545 w 2063611"/>
                        <a:gd name="connsiteY186" fmla="*/ 1757362 h 3103331"/>
                        <a:gd name="connsiteX187" fmla="*/ 1551545 w 2063611"/>
                        <a:gd name="connsiteY187" fmla="*/ 1757362 h 3103331"/>
                        <a:gd name="connsiteX188" fmla="*/ 1759190 w 2063611"/>
                        <a:gd name="connsiteY188" fmla="*/ 1800225 h 3103331"/>
                        <a:gd name="connsiteX189" fmla="*/ 1759190 w 2063611"/>
                        <a:gd name="connsiteY189" fmla="*/ 1800225 h 3103331"/>
                        <a:gd name="connsiteX190" fmla="*/ 1762047 w 2063611"/>
                        <a:gd name="connsiteY190" fmla="*/ 1999297 h 3103331"/>
                        <a:gd name="connsiteX191" fmla="*/ 1762047 w 2063611"/>
                        <a:gd name="connsiteY191" fmla="*/ 1999297 h 3103331"/>
                        <a:gd name="connsiteX192" fmla="*/ 144702 w 2063611"/>
                        <a:gd name="connsiteY192" fmla="*/ 2322195 h 3103331"/>
                        <a:gd name="connsiteX193" fmla="*/ 144702 w 2063611"/>
                        <a:gd name="connsiteY193" fmla="*/ 2322195 h 3103331"/>
                        <a:gd name="connsiteX194" fmla="*/ 294245 w 2063611"/>
                        <a:gd name="connsiteY194" fmla="*/ 2390775 h 3103331"/>
                        <a:gd name="connsiteX195" fmla="*/ 461885 w 2063611"/>
                        <a:gd name="connsiteY195" fmla="*/ 2419350 h 3103331"/>
                        <a:gd name="connsiteX196" fmla="*/ 294245 w 2063611"/>
                        <a:gd name="connsiteY196" fmla="*/ 2390775 h 3103331"/>
                        <a:gd name="connsiteX197" fmla="*/ 510462 w 2063611"/>
                        <a:gd name="connsiteY197" fmla="*/ 2399347 h 3103331"/>
                        <a:gd name="connsiteX198" fmla="*/ 510462 w 2063611"/>
                        <a:gd name="connsiteY198" fmla="*/ 2399347 h 3103331"/>
                        <a:gd name="connsiteX199" fmla="*/ 416165 w 2063611"/>
                        <a:gd name="connsiteY199" fmla="*/ 2728912 h 3103331"/>
                        <a:gd name="connsiteX200" fmla="*/ 416165 w 2063611"/>
                        <a:gd name="connsiteY200" fmla="*/ 2728912 h 3103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</a:cxnLst>
                      <a:rect l="l" t="t" r="r" b="b"/>
                      <a:pathLst>
                        <a:path w="2063611" h="3103331">
                          <a:moveTo>
                            <a:pt x="941945" y="0"/>
                          </a:moveTo>
                          <a:cubicBezTo>
                            <a:pt x="931467" y="55245"/>
                            <a:pt x="965757" y="193357"/>
                            <a:pt x="876222" y="98107"/>
                          </a:cubicBezTo>
                          <a:cubicBezTo>
                            <a:pt x="863840" y="98107"/>
                            <a:pt x="985760" y="307657"/>
                            <a:pt x="901940" y="231457"/>
                          </a:cubicBezTo>
                          <a:cubicBezTo>
                            <a:pt x="891462" y="164782"/>
                            <a:pt x="856220" y="167640"/>
                            <a:pt x="826692" y="186690"/>
                          </a:cubicBezTo>
                          <a:cubicBezTo>
                            <a:pt x="725727" y="147637"/>
                            <a:pt x="851457" y="278130"/>
                            <a:pt x="810500" y="294322"/>
                          </a:cubicBezTo>
                          <a:cubicBezTo>
                            <a:pt x="888605" y="294322"/>
                            <a:pt x="862887" y="349567"/>
                            <a:pt x="802880" y="320992"/>
                          </a:cubicBezTo>
                          <a:cubicBezTo>
                            <a:pt x="899082" y="452437"/>
                            <a:pt x="679055" y="340995"/>
                            <a:pt x="677150" y="374332"/>
                          </a:cubicBezTo>
                          <a:cubicBezTo>
                            <a:pt x="770495" y="414337"/>
                            <a:pt x="615237" y="403860"/>
                            <a:pt x="696200" y="443865"/>
                          </a:cubicBezTo>
                          <a:cubicBezTo>
                            <a:pt x="826692" y="489585"/>
                            <a:pt x="608570" y="498157"/>
                            <a:pt x="707630" y="532447"/>
                          </a:cubicBezTo>
                          <a:cubicBezTo>
                            <a:pt x="754302" y="548640"/>
                            <a:pt x="853362" y="510540"/>
                            <a:pt x="820977" y="566737"/>
                          </a:cubicBezTo>
                          <a:cubicBezTo>
                            <a:pt x="882890" y="561022"/>
                            <a:pt x="880032" y="609600"/>
                            <a:pt x="940040" y="570547"/>
                          </a:cubicBezTo>
                          <a:cubicBezTo>
                            <a:pt x="970520" y="705802"/>
                            <a:pt x="673340" y="527685"/>
                            <a:pt x="724775" y="611505"/>
                          </a:cubicBezTo>
                          <a:cubicBezTo>
                            <a:pt x="662862" y="614362"/>
                            <a:pt x="568565" y="518160"/>
                            <a:pt x="523797" y="594360"/>
                          </a:cubicBezTo>
                          <a:cubicBezTo>
                            <a:pt x="389495" y="604837"/>
                            <a:pt x="556182" y="648652"/>
                            <a:pt x="590472" y="641985"/>
                          </a:cubicBezTo>
                          <a:cubicBezTo>
                            <a:pt x="479982" y="730567"/>
                            <a:pt x="734300" y="607695"/>
                            <a:pt x="621905" y="681037"/>
                          </a:cubicBezTo>
                          <a:cubicBezTo>
                            <a:pt x="640955" y="772477"/>
                            <a:pt x="827645" y="614362"/>
                            <a:pt x="707630" y="721042"/>
                          </a:cubicBezTo>
                          <a:cubicBezTo>
                            <a:pt x="755255" y="778192"/>
                            <a:pt x="930515" y="652462"/>
                            <a:pt x="940040" y="681990"/>
                          </a:cubicBezTo>
                          <a:cubicBezTo>
                            <a:pt x="877175" y="777240"/>
                            <a:pt x="757160" y="778192"/>
                            <a:pt x="667625" y="751522"/>
                          </a:cubicBezTo>
                          <a:cubicBezTo>
                            <a:pt x="727632" y="814387"/>
                            <a:pt x="563802" y="732472"/>
                            <a:pt x="520940" y="781050"/>
                          </a:cubicBezTo>
                          <a:cubicBezTo>
                            <a:pt x="460932" y="782002"/>
                            <a:pt x="529512" y="829627"/>
                            <a:pt x="523797" y="839152"/>
                          </a:cubicBezTo>
                          <a:cubicBezTo>
                            <a:pt x="591425" y="858202"/>
                            <a:pt x="701915" y="927735"/>
                            <a:pt x="561897" y="905827"/>
                          </a:cubicBezTo>
                          <a:cubicBezTo>
                            <a:pt x="500937" y="904875"/>
                            <a:pt x="595235" y="1015365"/>
                            <a:pt x="495222" y="951547"/>
                          </a:cubicBezTo>
                          <a:cubicBezTo>
                            <a:pt x="444740" y="923925"/>
                            <a:pt x="472362" y="1000125"/>
                            <a:pt x="402830" y="965835"/>
                          </a:cubicBezTo>
                          <a:cubicBezTo>
                            <a:pt x="339965" y="981075"/>
                            <a:pt x="502842" y="1050607"/>
                            <a:pt x="539990" y="1060132"/>
                          </a:cubicBezTo>
                          <a:cubicBezTo>
                            <a:pt x="612380" y="1058227"/>
                            <a:pt x="686675" y="1182052"/>
                            <a:pt x="722870" y="1148715"/>
                          </a:cubicBezTo>
                          <a:cubicBezTo>
                            <a:pt x="629525" y="1226820"/>
                            <a:pt x="505700" y="1155382"/>
                            <a:pt x="401877" y="1197292"/>
                          </a:cubicBezTo>
                          <a:cubicBezTo>
                            <a:pt x="359015" y="1230630"/>
                            <a:pt x="510462" y="1297305"/>
                            <a:pt x="523797" y="1303020"/>
                          </a:cubicBezTo>
                          <a:cubicBezTo>
                            <a:pt x="674292" y="1369695"/>
                            <a:pt x="337107" y="1298257"/>
                            <a:pt x="359015" y="1358265"/>
                          </a:cubicBezTo>
                          <a:cubicBezTo>
                            <a:pt x="451407" y="1413510"/>
                            <a:pt x="534275" y="1483995"/>
                            <a:pt x="630477" y="1405890"/>
                          </a:cubicBezTo>
                          <a:cubicBezTo>
                            <a:pt x="662862" y="1429702"/>
                            <a:pt x="572375" y="1422082"/>
                            <a:pt x="610475" y="1480185"/>
                          </a:cubicBezTo>
                          <a:cubicBezTo>
                            <a:pt x="515225" y="1524000"/>
                            <a:pt x="333297" y="1530667"/>
                            <a:pt x="279005" y="1581150"/>
                          </a:cubicBezTo>
                          <a:cubicBezTo>
                            <a:pt x="358062" y="1657350"/>
                            <a:pt x="444740" y="1665922"/>
                            <a:pt x="543800" y="1681162"/>
                          </a:cubicBezTo>
                          <a:cubicBezTo>
                            <a:pt x="595235" y="1662112"/>
                            <a:pt x="575232" y="1646872"/>
                            <a:pt x="620000" y="1659255"/>
                          </a:cubicBezTo>
                          <a:cubicBezTo>
                            <a:pt x="657147" y="1679257"/>
                            <a:pt x="685722" y="1605915"/>
                            <a:pt x="727632" y="1655445"/>
                          </a:cubicBezTo>
                          <a:cubicBezTo>
                            <a:pt x="682865" y="1703070"/>
                            <a:pt x="445692" y="1695450"/>
                            <a:pt x="597140" y="1752600"/>
                          </a:cubicBezTo>
                          <a:cubicBezTo>
                            <a:pt x="472362" y="1787842"/>
                            <a:pt x="337107" y="1760220"/>
                            <a:pt x="210425" y="1787842"/>
                          </a:cubicBezTo>
                          <a:cubicBezTo>
                            <a:pt x="136130" y="1821180"/>
                            <a:pt x="297102" y="1813560"/>
                            <a:pt x="207567" y="1855470"/>
                          </a:cubicBezTo>
                          <a:cubicBezTo>
                            <a:pt x="168515" y="1903095"/>
                            <a:pt x="354252" y="1852612"/>
                            <a:pt x="328535" y="1906905"/>
                          </a:cubicBezTo>
                          <a:cubicBezTo>
                            <a:pt x="389495" y="1896427"/>
                            <a:pt x="418070" y="1922145"/>
                            <a:pt x="465695" y="1909762"/>
                          </a:cubicBezTo>
                          <a:cubicBezTo>
                            <a:pt x="461885" y="1975485"/>
                            <a:pt x="535227" y="1887855"/>
                            <a:pt x="546657" y="1945957"/>
                          </a:cubicBezTo>
                          <a:cubicBezTo>
                            <a:pt x="608570" y="1936432"/>
                            <a:pt x="701915" y="1974532"/>
                            <a:pt x="595235" y="1997392"/>
                          </a:cubicBezTo>
                          <a:cubicBezTo>
                            <a:pt x="481887" y="2025967"/>
                            <a:pt x="371397" y="2014537"/>
                            <a:pt x="268527" y="2017395"/>
                          </a:cubicBezTo>
                          <a:cubicBezTo>
                            <a:pt x="201852" y="1994535"/>
                            <a:pt x="110412" y="2011680"/>
                            <a:pt x="229475" y="2042160"/>
                          </a:cubicBezTo>
                          <a:cubicBezTo>
                            <a:pt x="325677" y="2053590"/>
                            <a:pt x="138035" y="2061210"/>
                            <a:pt x="255192" y="2085022"/>
                          </a:cubicBezTo>
                          <a:cubicBezTo>
                            <a:pt x="273290" y="2141220"/>
                            <a:pt x="374255" y="2096452"/>
                            <a:pt x="413307" y="2144077"/>
                          </a:cubicBezTo>
                          <a:cubicBezTo>
                            <a:pt x="501890" y="2101215"/>
                            <a:pt x="383780" y="2187892"/>
                            <a:pt x="473315" y="2166937"/>
                          </a:cubicBezTo>
                          <a:cubicBezTo>
                            <a:pt x="568565" y="2185035"/>
                            <a:pt x="317105" y="2260282"/>
                            <a:pt x="262812" y="2221230"/>
                          </a:cubicBezTo>
                          <a:cubicBezTo>
                            <a:pt x="206615" y="2225040"/>
                            <a:pt x="136130" y="2223135"/>
                            <a:pt x="98982" y="2243137"/>
                          </a:cubicBezTo>
                          <a:cubicBezTo>
                            <a:pt x="198995" y="2288857"/>
                            <a:pt x="-72468" y="2227897"/>
                            <a:pt x="38022" y="2283142"/>
                          </a:cubicBezTo>
                          <a:cubicBezTo>
                            <a:pt x="105650" y="2283142"/>
                            <a:pt x="118032" y="2291715"/>
                            <a:pt x="77075" y="2346007"/>
                          </a:cubicBezTo>
                          <a:cubicBezTo>
                            <a:pt x="108507" y="2402205"/>
                            <a:pt x="314247" y="2380297"/>
                            <a:pt x="196137" y="2437447"/>
                          </a:cubicBezTo>
                          <a:cubicBezTo>
                            <a:pt x="139940" y="2433637"/>
                            <a:pt x="58025" y="2466975"/>
                            <a:pt x="165657" y="2471737"/>
                          </a:cubicBezTo>
                          <a:cubicBezTo>
                            <a:pt x="250430" y="2448877"/>
                            <a:pt x="91362" y="2539365"/>
                            <a:pt x="194232" y="2512695"/>
                          </a:cubicBezTo>
                          <a:cubicBezTo>
                            <a:pt x="224712" y="2559367"/>
                            <a:pt x="277100" y="2521267"/>
                            <a:pt x="294245" y="2551747"/>
                          </a:cubicBezTo>
                          <a:cubicBezTo>
                            <a:pt x="365682" y="2586037"/>
                            <a:pt x="99935" y="2566035"/>
                            <a:pt x="69455" y="2582227"/>
                          </a:cubicBezTo>
                          <a:cubicBezTo>
                            <a:pt x="172325" y="2621280"/>
                            <a:pt x="-72468" y="2625090"/>
                            <a:pt x="51357" y="2652712"/>
                          </a:cubicBezTo>
                          <a:cubicBezTo>
                            <a:pt x="93267" y="2642235"/>
                            <a:pt x="176135" y="2627947"/>
                            <a:pt x="103745" y="2686050"/>
                          </a:cubicBezTo>
                          <a:cubicBezTo>
                            <a:pt x="159942" y="2667000"/>
                            <a:pt x="189470" y="2704147"/>
                            <a:pt x="207567" y="2720340"/>
                          </a:cubicBezTo>
                          <a:cubicBezTo>
                            <a:pt x="239952" y="2692717"/>
                            <a:pt x="290435" y="2693670"/>
                            <a:pt x="255192" y="2748915"/>
                          </a:cubicBezTo>
                          <a:cubicBezTo>
                            <a:pt x="311390" y="2726055"/>
                            <a:pt x="379970" y="2644140"/>
                            <a:pt x="351395" y="2726055"/>
                          </a:cubicBezTo>
                          <a:cubicBezTo>
                            <a:pt x="463790" y="2687955"/>
                            <a:pt x="292340" y="2796540"/>
                            <a:pt x="247572" y="2751772"/>
                          </a:cubicBezTo>
                          <a:cubicBezTo>
                            <a:pt x="157085" y="2739390"/>
                            <a:pt x="86600" y="2766060"/>
                            <a:pt x="38022" y="2799397"/>
                          </a:cubicBezTo>
                          <a:cubicBezTo>
                            <a:pt x="154227" y="2793682"/>
                            <a:pt x="-90566" y="2875597"/>
                            <a:pt x="38975" y="2858452"/>
                          </a:cubicBezTo>
                          <a:cubicBezTo>
                            <a:pt x="113270" y="2826067"/>
                            <a:pt x="80885" y="2855595"/>
                            <a:pt x="81837" y="2887980"/>
                          </a:cubicBezTo>
                          <a:cubicBezTo>
                            <a:pt x="125652" y="2867977"/>
                            <a:pt x="86600" y="2935605"/>
                            <a:pt x="148512" y="2895600"/>
                          </a:cubicBezTo>
                          <a:cubicBezTo>
                            <a:pt x="202805" y="2917507"/>
                            <a:pt x="273290" y="2897505"/>
                            <a:pt x="336155" y="2907030"/>
                          </a:cubicBezTo>
                          <a:cubicBezTo>
                            <a:pt x="267575" y="2903220"/>
                            <a:pt x="160895" y="2973705"/>
                            <a:pt x="294245" y="2948940"/>
                          </a:cubicBezTo>
                          <a:cubicBezTo>
                            <a:pt x="202805" y="3000375"/>
                            <a:pt x="307580" y="3006090"/>
                            <a:pt x="354252" y="2973705"/>
                          </a:cubicBezTo>
                          <a:cubicBezTo>
                            <a:pt x="295197" y="3078480"/>
                            <a:pt x="498080" y="3010852"/>
                            <a:pt x="504747" y="3022282"/>
                          </a:cubicBezTo>
                          <a:cubicBezTo>
                            <a:pt x="494270" y="3097530"/>
                            <a:pt x="605712" y="2946082"/>
                            <a:pt x="596187" y="3050857"/>
                          </a:cubicBezTo>
                          <a:cubicBezTo>
                            <a:pt x="685722" y="3021330"/>
                            <a:pt x="757160" y="3004185"/>
                            <a:pt x="818120" y="2947035"/>
                          </a:cubicBezTo>
                          <a:cubicBezTo>
                            <a:pt x="860982" y="2994660"/>
                            <a:pt x="915275" y="2805112"/>
                            <a:pt x="950517" y="2920365"/>
                          </a:cubicBezTo>
                          <a:cubicBezTo>
                            <a:pt x="943850" y="2998470"/>
                            <a:pt x="851457" y="3137535"/>
                            <a:pt x="1006715" y="3095625"/>
                          </a:cubicBezTo>
                          <a:cubicBezTo>
                            <a:pt x="1081010" y="3100387"/>
                            <a:pt x="1123841" y="3109912"/>
                            <a:pt x="1076216" y="3013710"/>
                          </a:cubicBezTo>
                          <a:cubicBezTo>
                            <a:pt x="1052404" y="2913697"/>
                            <a:pt x="1158162" y="2987992"/>
                            <a:pt x="1184832" y="2989897"/>
                          </a:cubicBezTo>
                          <a:cubicBezTo>
                            <a:pt x="1251507" y="3060382"/>
                            <a:pt x="1385810" y="3033712"/>
                            <a:pt x="1461057" y="3019425"/>
                          </a:cubicBezTo>
                          <a:cubicBezTo>
                            <a:pt x="1450580" y="2954655"/>
                            <a:pt x="1522017" y="3003232"/>
                            <a:pt x="1554402" y="2995612"/>
                          </a:cubicBezTo>
                          <a:cubicBezTo>
                            <a:pt x="1586787" y="3031807"/>
                            <a:pt x="1650605" y="3034665"/>
                            <a:pt x="1672512" y="3023235"/>
                          </a:cubicBezTo>
                          <a:cubicBezTo>
                            <a:pt x="1728710" y="3063240"/>
                            <a:pt x="1682990" y="2899410"/>
                            <a:pt x="1741092" y="2988945"/>
                          </a:cubicBezTo>
                          <a:cubicBezTo>
                            <a:pt x="1783002" y="3012757"/>
                            <a:pt x="1863965" y="2987040"/>
                            <a:pt x="1886825" y="3002280"/>
                          </a:cubicBezTo>
                          <a:cubicBezTo>
                            <a:pt x="1882062" y="2952750"/>
                            <a:pt x="1938260" y="2977515"/>
                            <a:pt x="1881110" y="2937510"/>
                          </a:cubicBezTo>
                          <a:cubicBezTo>
                            <a:pt x="1898255" y="2935605"/>
                            <a:pt x="2024937" y="2992755"/>
                            <a:pt x="1957310" y="2940367"/>
                          </a:cubicBezTo>
                          <a:cubicBezTo>
                            <a:pt x="2072562" y="2943225"/>
                            <a:pt x="2029700" y="2892742"/>
                            <a:pt x="1941117" y="2906077"/>
                          </a:cubicBezTo>
                          <a:cubicBezTo>
                            <a:pt x="1876347" y="2900362"/>
                            <a:pt x="1760142" y="2866072"/>
                            <a:pt x="1836342" y="2846070"/>
                          </a:cubicBezTo>
                          <a:cubicBezTo>
                            <a:pt x="1852535" y="2829877"/>
                            <a:pt x="1943975" y="2846070"/>
                            <a:pt x="1876347" y="2811780"/>
                          </a:cubicBezTo>
                          <a:cubicBezTo>
                            <a:pt x="1922067" y="2832735"/>
                            <a:pt x="1987790" y="2783205"/>
                            <a:pt x="1902065" y="2783205"/>
                          </a:cubicBezTo>
                          <a:cubicBezTo>
                            <a:pt x="1955405" y="2777490"/>
                            <a:pt x="1953500" y="2727960"/>
                            <a:pt x="2024937" y="2750820"/>
                          </a:cubicBezTo>
                          <a:cubicBezTo>
                            <a:pt x="1939212" y="2715577"/>
                            <a:pt x="1995410" y="2716530"/>
                            <a:pt x="2029700" y="2704147"/>
                          </a:cubicBezTo>
                          <a:cubicBezTo>
                            <a:pt x="1964930" y="2699385"/>
                            <a:pt x="1877300" y="2667000"/>
                            <a:pt x="2001125" y="2663190"/>
                          </a:cubicBezTo>
                          <a:cubicBezTo>
                            <a:pt x="2124950" y="2613660"/>
                            <a:pt x="1975407" y="2637472"/>
                            <a:pt x="1936355" y="2638425"/>
                          </a:cubicBezTo>
                          <a:cubicBezTo>
                            <a:pt x="2002077" y="2557462"/>
                            <a:pt x="1837295" y="2673667"/>
                            <a:pt x="1785860" y="2644140"/>
                          </a:cubicBezTo>
                          <a:cubicBezTo>
                            <a:pt x="1696325" y="2650807"/>
                            <a:pt x="1494395" y="2563177"/>
                            <a:pt x="1490585" y="2531745"/>
                          </a:cubicBezTo>
                          <a:cubicBezTo>
                            <a:pt x="1521065" y="2526030"/>
                            <a:pt x="1613457" y="2601277"/>
                            <a:pt x="1584882" y="2527935"/>
                          </a:cubicBezTo>
                          <a:cubicBezTo>
                            <a:pt x="1675370" y="2606992"/>
                            <a:pt x="1727757" y="2465070"/>
                            <a:pt x="1817292" y="2559367"/>
                          </a:cubicBezTo>
                          <a:cubicBezTo>
                            <a:pt x="1696325" y="2420302"/>
                            <a:pt x="2127807" y="2518410"/>
                            <a:pt x="1931592" y="2442210"/>
                          </a:cubicBezTo>
                          <a:cubicBezTo>
                            <a:pt x="1908732" y="2429827"/>
                            <a:pt x="2158287" y="2442210"/>
                            <a:pt x="1993505" y="2409825"/>
                          </a:cubicBezTo>
                          <a:cubicBezTo>
                            <a:pt x="1938260" y="2416492"/>
                            <a:pt x="2070657" y="2367915"/>
                            <a:pt x="1985885" y="2380297"/>
                          </a:cubicBezTo>
                          <a:cubicBezTo>
                            <a:pt x="1833485" y="2366010"/>
                            <a:pt x="1698230" y="2375535"/>
                            <a:pt x="1542020" y="2321242"/>
                          </a:cubicBezTo>
                          <a:cubicBezTo>
                            <a:pt x="1443912" y="2301240"/>
                            <a:pt x="1454390" y="2249805"/>
                            <a:pt x="1547735" y="2275522"/>
                          </a:cubicBezTo>
                          <a:cubicBezTo>
                            <a:pt x="1666797" y="2304097"/>
                            <a:pt x="1704897" y="2283142"/>
                            <a:pt x="1816340" y="2284095"/>
                          </a:cubicBezTo>
                          <a:cubicBezTo>
                            <a:pt x="1841105" y="2205990"/>
                            <a:pt x="2096375" y="2253615"/>
                            <a:pt x="1987790" y="2151697"/>
                          </a:cubicBezTo>
                          <a:cubicBezTo>
                            <a:pt x="2044940" y="2120265"/>
                            <a:pt x="2115425" y="2104072"/>
                            <a:pt x="2006840" y="2117407"/>
                          </a:cubicBezTo>
                          <a:cubicBezTo>
                            <a:pt x="1903017" y="2114550"/>
                            <a:pt x="1779192" y="2103120"/>
                            <a:pt x="1692515" y="2054542"/>
                          </a:cubicBezTo>
                          <a:cubicBezTo>
                            <a:pt x="1714422" y="2004060"/>
                            <a:pt x="1866822" y="2088832"/>
                            <a:pt x="1801100" y="2020252"/>
                          </a:cubicBezTo>
                          <a:cubicBezTo>
                            <a:pt x="1838247" y="2025967"/>
                            <a:pt x="1907780" y="2008822"/>
                            <a:pt x="1829675" y="1993582"/>
                          </a:cubicBezTo>
                          <a:cubicBezTo>
                            <a:pt x="1898255" y="1987867"/>
                            <a:pt x="2011602" y="1875472"/>
                            <a:pt x="1868727" y="1927860"/>
                          </a:cubicBezTo>
                          <a:cubicBezTo>
                            <a:pt x="1796337" y="1884997"/>
                            <a:pt x="1598217" y="1955482"/>
                            <a:pt x="1593455" y="1862137"/>
                          </a:cubicBezTo>
                          <a:cubicBezTo>
                            <a:pt x="1698230" y="1882140"/>
                            <a:pt x="1812530" y="1864995"/>
                            <a:pt x="1816340" y="1730692"/>
                          </a:cubicBezTo>
                          <a:cubicBezTo>
                            <a:pt x="1743950" y="1740217"/>
                            <a:pt x="1631555" y="1806892"/>
                            <a:pt x="1584882" y="1722120"/>
                          </a:cubicBezTo>
                          <a:cubicBezTo>
                            <a:pt x="1616315" y="1743075"/>
                            <a:pt x="1682990" y="1727835"/>
                            <a:pt x="1632507" y="1685925"/>
                          </a:cubicBezTo>
                          <a:cubicBezTo>
                            <a:pt x="1687752" y="1697355"/>
                            <a:pt x="1716327" y="1596390"/>
                            <a:pt x="1641080" y="1644967"/>
                          </a:cubicBezTo>
                          <a:cubicBezTo>
                            <a:pt x="1584882" y="1655445"/>
                            <a:pt x="1383905" y="1659255"/>
                            <a:pt x="1430577" y="1605915"/>
                          </a:cubicBezTo>
                          <a:cubicBezTo>
                            <a:pt x="1482965" y="1624012"/>
                            <a:pt x="1604885" y="1600200"/>
                            <a:pt x="1512492" y="1549717"/>
                          </a:cubicBezTo>
                          <a:cubicBezTo>
                            <a:pt x="1577262" y="1572577"/>
                            <a:pt x="1712517" y="1499235"/>
                            <a:pt x="1690610" y="1452562"/>
                          </a:cubicBezTo>
                          <a:cubicBezTo>
                            <a:pt x="1642985" y="1399222"/>
                            <a:pt x="1582977" y="1438275"/>
                            <a:pt x="1532495" y="1428750"/>
                          </a:cubicBezTo>
                          <a:cubicBezTo>
                            <a:pt x="1596312" y="1386840"/>
                            <a:pt x="1531542" y="1413510"/>
                            <a:pt x="1513445" y="1381125"/>
                          </a:cubicBezTo>
                          <a:cubicBezTo>
                            <a:pt x="1463915" y="1472565"/>
                            <a:pt x="1230552" y="1384935"/>
                            <a:pt x="1275320" y="1353502"/>
                          </a:cubicBezTo>
                          <a:cubicBezTo>
                            <a:pt x="1382952" y="1353502"/>
                            <a:pt x="1462010" y="1350645"/>
                            <a:pt x="1561070" y="1321117"/>
                          </a:cubicBezTo>
                          <a:cubicBezTo>
                            <a:pt x="1533447" y="1248727"/>
                            <a:pt x="1739187" y="1218247"/>
                            <a:pt x="1586787" y="1202055"/>
                          </a:cubicBezTo>
                          <a:cubicBezTo>
                            <a:pt x="1553450" y="1132522"/>
                            <a:pt x="1399145" y="1257300"/>
                            <a:pt x="1433435" y="1143952"/>
                          </a:cubicBezTo>
                          <a:cubicBezTo>
                            <a:pt x="1341042" y="1217295"/>
                            <a:pt x="1141970" y="1132522"/>
                            <a:pt x="1120062" y="1087755"/>
                          </a:cubicBezTo>
                          <a:cubicBezTo>
                            <a:pt x="1207692" y="1115377"/>
                            <a:pt x="1229600" y="1084897"/>
                            <a:pt x="1302942" y="1102042"/>
                          </a:cubicBezTo>
                          <a:cubicBezTo>
                            <a:pt x="1293417" y="1071562"/>
                            <a:pt x="1368665" y="1159192"/>
                            <a:pt x="1399145" y="1087755"/>
                          </a:cubicBezTo>
                          <a:cubicBezTo>
                            <a:pt x="1472487" y="1084897"/>
                            <a:pt x="1417242" y="977265"/>
                            <a:pt x="1501062" y="1033462"/>
                          </a:cubicBezTo>
                          <a:cubicBezTo>
                            <a:pt x="1522017" y="986790"/>
                            <a:pt x="1640127" y="962977"/>
                            <a:pt x="1524875" y="962025"/>
                          </a:cubicBezTo>
                          <a:cubicBezTo>
                            <a:pt x="1491537" y="929640"/>
                            <a:pt x="1420100" y="1001077"/>
                            <a:pt x="1414385" y="931545"/>
                          </a:cubicBezTo>
                          <a:cubicBezTo>
                            <a:pt x="1335327" y="1004887"/>
                            <a:pt x="1196262" y="983932"/>
                            <a:pt x="1147685" y="896302"/>
                          </a:cubicBezTo>
                          <a:cubicBezTo>
                            <a:pt x="1192452" y="892492"/>
                            <a:pt x="1298180" y="960120"/>
                            <a:pt x="1297227" y="877252"/>
                          </a:cubicBezTo>
                          <a:cubicBezTo>
                            <a:pt x="1341042" y="921067"/>
                            <a:pt x="1435340" y="907732"/>
                            <a:pt x="1344852" y="861060"/>
                          </a:cubicBezTo>
                          <a:cubicBezTo>
                            <a:pt x="1404860" y="904875"/>
                            <a:pt x="1482965" y="863917"/>
                            <a:pt x="1473440" y="824865"/>
                          </a:cubicBezTo>
                          <a:cubicBezTo>
                            <a:pt x="1618220" y="807720"/>
                            <a:pt x="1400097" y="756285"/>
                            <a:pt x="1356282" y="791527"/>
                          </a:cubicBezTo>
                          <a:cubicBezTo>
                            <a:pt x="1302942" y="677227"/>
                            <a:pt x="1151495" y="842010"/>
                            <a:pt x="1123872" y="748665"/>
                          </a:cubicBezTo>
                          <a:cubicBezTo>
                            <a:pt x="1095297" y="733425"/>
                            <a:pt x="949565" y="670560"/>
                            <a:pt x="1012430" y="648652"/>
                          </a:cubicBezTo>
                          <a:cubicBezTo>
                            <a:pt x="1021955" y="691515"/>
                            <a:pt x="1084820" y="745807"/>
                            <a:pt x="1081010" y="666750"/>
                          </a:cubicBezTo>
                          <a:cubicBezTo>
                            <a:pt x="1117205" y="771525"/>
                            <a:pt x="1180070" y="632460"/>
                            <a:pt x="1237220" y="720090"/>
                          </a:cubicBezTo>
                          <a:cubicBezTo>
                            <a:pt x="1263890" y="662940"/>
                            <a:pt x="1355330" y="741045"/>
                            <a:pt x="1382000" y="660082"/>
                          </a:cubicBezTo>
                          <a:cubicBezTo>
                            <a:pt x="1328660" y="617220"/>
                            <a:pt x="1179117" y="571500"/>
                            <a:pt x="1167687" y="582930"/>
                          </a:cubicBezTo>
                          <a:cubicBezTo>
                            <a:pt x="1222932" y="536257"/>
                            <a:pt x="1266747" y="519112"/>
                            <a:pt x="1173402" y="506730"/>
                          </a:cubicBezTo>
                          <a:cubicBezTo>
                            <a:pt x="1161972" y="472440"/>
                            <a:pt x="1349615" y="455295"/>
                            <a:pt x="1221027" y="408622"/>
                          </a:cubicBezTo>
                          <a:cubicBezTo>
                            <a:pt x="1315325" y="374332"/>
                            <a:pt x="1189595" y="341947"/>
                            <a:pt x="1244840" y="291465"/>
                          </a:cubicBezTo>
                          <a:cubicBezTo>
                            <a:pt x="1142922" y="295275"/>
                            <a:pt x="1093392" y="362902"/>
                            <a:pt x="1028622" y="443865"/>
                          </a:cubicBezTo>
                          <a:cubicBezTo>
                            <a:pt x="953375" y="458152"/>
                            <a:pt x="963852" y="234315"/>
                            <a:pt x="1051482" y="315277"/>
                          </a:cubicBezTo>
                          <a:cubicBezTo>
                            <a:pt x="1145780" y="320040"/>
                            <a:pt x="1119110" y="247650"/>
                            <a:pt x="1045767" y="244792"/>
                          </a:cubicBezTo>
                          <a:cubicBezTo>
                            <a:pt x="1083867" y="240030"/>
                            <a:pt x="1214360" y="235267"/>
                            <a:pt x="1105775" y="204787"/>
                          </a:cubicBezTo>
                          <a:cubicBezTo>
                            <a:pt x="1183880" y="128587"/>
                            <a:pt x="1106727" y="167640"/>
                            <a:pt x="1057197" y="178117"/>
                          </a:cubicBezTo>
                          <a:cubicBezTo>
                            <a:pt x="1022907" y="129540"/>
                            <a:pt x="961947" y="315277"/>
                            <a:pt x="984807" y="184785"/>
                          </a:cubicBezTo>
                          <a:cubicBezTo>
                            <a:pt x="1001952" y="130492"/>
                            <a:pt x="1109585" y="26670"/>
                            <a:pt x="989570" y="104775"/>
                          </a:cubicBezTo>
                          <a:cubicBezTo>
                            <a:pt x="940040" y="111442"/>
                            <a:pt x="1010525" y="17145"/>
                            <a:pt x="941945" y="0"/>
                          </a:cubicBezTo>
                          <a:lnTo>
                            <a:pt x="941945" y="0"/>
                          </a:lnTo>
                          <a:lnTo>
                            <a:pt x="941945" y="0"/>
                          </a:lnTo>
                          <a:close/>
                          <a:moveTo>
                            <a:pt x="879080" y="280035"/>
                          </a:moveTo>
                          <a:cubicBezTo>
                            <a:pt x="943850" y="286702"/>
                            <a:pt x="929562" y="422910"/>
                            <a:pt x="900987" y="320040"/>
                          </a:cubicBezTo>
                          <a:cubicBezTo>
                            <a:pt x="897177" y="306705"/>
                            <a:pt x="872412" y="298132"/>
                            <a:pt x="879080" y="280035"/>
                          </a:cubicBezTo>
                          <a:close/>
                          <a:moveTo>
                            <a:pt x="856220" y="397192"/>
                          </a:moveTo>
                          <a:cubicBezTo>
                            <a:pt x="924800" y="399097"/>
                            <a:pt x="940040" y="497205"/>
                            <a:pt x="869555" y="428625"/>
                          </a:cubicBezTo>
                          <a:cubicBezTo>
                            <a:pt x="870507" y="429577"/>
                            <a:pt x="835265" y="399097"/>
                            <a:pt x="856220" y="397192"/>
                          </a:cubicBezTo>
                          <a:close/>
                          <a:moveTo>
                            <a:pt x="1109585" y="462915"/>
                          </a:moveTo>
                          <a:cubicBezTo>
                            <a:pt x="1135302" y="532447"/>
                            <a:pt x="909560" y="535305"/>
                            <a:pt x="1059102" y="503872"/>
                          </a:cubicBezTo>
                          <a:cubicBezTo>
                            <a:pt x="1080057" y="495300"/>
                            <a:pt x="1089582" y="472440"/>
                            <a:pt x="1109585" y="462915"/>
                          </a:cubicBezTo>
                          <a:close/>
                          <a:moveTo>
                            <a:pt x="1001952" y="577215"/>
                          </a:moveTo>
                          <a:cubicBezTo>
                            <a:pt x="1061007" y="583882"/>
                            <a:pt x="1121015" y="617220"/>
                            <a:pt x="1021955" y="592455"/>
                          </a:cubicBezTo>
                          <a:lnTo>
                            <a:pt x="1001952" y="577215"/>
                          </a:lnTo>
                          <a:lnTo>
                            <a:pt x="1001952" y="577215"/>
                          </a:lnTo>
                          <a:close/>
                          <a:moveTo>
                            <a:pt x="1103870" y="596265"/>
                          </a:moveTo>
                          <a:lnTo>
                            <a:pt x="1103870" y="596265"/>
                          </a:lnTo>
                          <a:close/>
                          <a:moveTo>
                            <a:pt x="1243887" y="625792"/>
                          </a:moveTo>
                          <a:lnTo>
                            <a:pt x="1243887" y="625792"/>
                          </a:lnTo>
                          <a:close/>
                          <a:moveTo>
                            <a:pt x="1025765" y="753427"/>
                          </a:moveTo>
                          <a:cubicBezTo>
                            <a:pt x="1061960" y="806767"/>
                            <a:pt x="1002905" y="868680"/>
                            <a:pt x="1021002" y="773430"/>
                          </a:cubicBezTo>
                          <a:lnTo>
                            <a:pt x="1025765" y="753427"/>
                          </a:lnTo>
                          <a:lnTo>
                            <a:pt x="1025765" y="753427"/>
                          </a:lnTo>
                          <a:close/>
                          <a:moveTo>
                            <a:pt x="954327" y="860107"/>
                          </a:moveTo>
                          <a:lnTo>
                            <a:pt x="954327" y="860107"/>
                          </a:lnTo>
                          <a:close/>
                          <a:moveTo>
                            <a:pt x="1029575" y="877252"/>
                          </a:moveTo>
                          <a:lnTo>
                            <a:pt x="1029575" y="877252"/>
                          </a:lnTo>
                          <a:close/>
                          <a:moveTo>
                            <a:pt x="914322" y="881062"/>
                          </a:moveTo>
                          <a:lnTo>
                            <a:pt x="914322" y="881062"/>
                          </a:lnTo>
                          <a:close/>
                          <a:moveTo>
                            <a:pt x="867650" y="897255"/>
                          </a:moveTo>
                          <a:lnTo>
                            <a:pt x="867650" y="897255"/>
                          </a:lnTo>
                          <a:close/>
                          <a:moveTo>
                            <a:pt x="674292" y="897255"/>
                          </a:moveTo>
                          <a:cubicBezTo>
                            <a:pt x="711440" y="941070"/>
                            <a:pt x="913370" y="889635"/>
                            <a:pt x="770495" y="939165"/>
                          </a:cubicBezTo>
                          <a:cubicBezTo>
                            <a:pt x="738110" y="945832"/>
                            <a:pt x="647622" y="959167"/>
                            <a:pt x="674292" y="897255"/>
                          </a:cubicBezTo>
                          <a:close/>
                          <a:moveTo>
                            <a:pt x="1525827" y="1320165"/>
                          </a:moveTo>
                          <a:lnTo>
                            <a:pt x="1525827" y="1320165"/>
                          </a:lnTo>
                          <a:close/>
                          <a:moveTo>
                            <a:pt x="750492" y="1416367"/>
                          </a:moveTo>
                          <a:lnTo>
                            <a:pt x="750492" y="1416367"/>
                          </a:lnTo>
                          <a:close/>
                          <a:moveTo>
                            <a:pt x="1551545" y="1757362"/>
                          </a:moveTo>
                          <a:lnTo>
                            <a:pt x="1551545" y="1757362"/>
                          </a:lnTo>
                          <a:close/>
                          <a:moveTo>
                            <a:pt x="1759190" y="1800225"/>
                          </a:moveTo>
                          <a:lnTo>
                            <a:pt x="1759190" y="1800225"/>
                          </a:lnTo>
                          <a:close/>
                          <a:moveTo>
                            <a:pt x="1762047" y="1999297"/>
                          </a:moveTo>
                          <a:lnTo>
                            <a:pt x="1762047" y="1999297"/>
                          </a:lnTo>
                          <a:close/>
                          <a:moveTo>
                            <a:pt x="144702" y="2322195"/>
                          </a:moveTo>
                          <a:lnTo>
                            <a:pt x="144702" y="2322195"/>
                          </a:lnTo>
                          <a:close/>
                          <a:moveTo>
                            <a:pt x="294245" y="2390775"/>
                          </a:moveTo>
                          <a:cubicBezTo>
                            <a:pt x="336155" y="2438400"/>
                            <a:pt x="403782" y="2397442"/>
                            <a:pt x="461885" y="2419350"/>
                          </a:cubicBezTo>
                          <a:cubicBezTo>
                            <a:pt x="489507" y="2429827"/>
                            <a:pt x="195185" y="2477452"/>
                            <a:pt x="294245" y="2390775"/>
                          </a:cubicBezTo>
                          <a:close/>
                          <a:moveTo>
                            <a:pt x="510462" y="2399347"/>
                          </a:moveTo>
                          <a:lnTo>
                            <a:pt x="510462" y="2399347"/>
                          </a:lnTo>
                          <a:close/>
                          <a:moveTo>
                            <a:pt x="416165" y="2728912"/>
                          </a:moveTo>
                          <a:lnTo>
                            <a:pt x="416165" y="272891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>
                        <a:defRPr/>
                      </a:pPr>
                      <a:endParaRPr lang="en-US" sz="27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0" name="手繪多邊形 319"/>
                    <p:cNvSpPr/>
                    <p:nvPr/>
                  </p:nvSpPr>
                  <p:spPr>
                    <a:xfrm>
                      <a:off x="1162615" y="3091188"/>
                      <a:ext cx="151782" cy="581958"/>
                    </a:xfrm>
                    <a:custGeom>
                      <a:avLst/>
                      <a:gdLst>
                        <a:gd name="connsiteX0" fmla="*/ 86917 w 190552"/>
                        <a:gd name="connsiteY0" fmla="*/ 0 h 950258"/>
                        <a:gd name="connsiteX1" fmla="*/ 73470 w 190552"/>
                        <a:gd name="connsiteY1" fmla="*/ 80682 h 950258"/>
                        <a:gd name="connsiteX2" fmla="*/ 64506 w 190552"/>
                        <a:gd name="connsiteY2" fmla="*/ 331694 h 950258"/>
                        <a:gd name="connsiteX3" fmla="*/ 55541 w 190552"/>
                        <a:gd name="connsiteY3" fmla="*/ 394447 h 950258"/>
                        <a:gd name="connsiteX4" fmla="*/ 46576 w 190552"/>
                        <a:gd name="connsiteY4" fmla="*/ 479611 h 950258"/>
                        <a:gd name="connsiteX5" fmla="*/ 42094 w 190552"/>
                        <a:gd name="connsiteY5" fmla="*/ 497541 h 950258"/>
                        <a:gd name="connsiteX6" fmla="*/ 37611 w 190552"/>
                        <a:gd name="connsiteY6" fmla="*/ 542364 h 950258"/>
                        <a:gd name="connsiteX7" fmla="*/ 33129 w 190552"/>
                        <a:gd name="connsiteY7" fmla="*/ 573741 h 950258"/>
                        <a:gd name="connsiteX8" fmla="*/ 28647 w 190552"/>
                        <a:gd name="connsiteY8" fmla="*/ 609600 h 950258"/>
                        <a:gd name="connsiteX9" fmla="*/ 24164 w 190552"/>
                        <a:gd name="connsiteY9" fmla="*/ 690282 h 950258"/>
                        <a:gd name="connsiteX10" fmla="*/ 42094 w 190552"/>
                        <a:gd name="connsiteY10" fmla="*/ 950258 h 950258"/>
                        <a:gd name="connsiteX11" fmla="*/ 158635 w 190552"/>
                        <a:gd name="connsiteY11" fmla="*/ 941294 h 950258"/>
                        <a:gd name="connsiteX12" fmla="*/ 163117 w 190552"/>
                        <a:gd name="connsiteY12" fmla="*/ 918882 h 950258"/>
                        <a:gd name="connsiteX13" fmla="*/ 172082 w 190552"/>
                        <a:gd name="connsiteY13" fmla="*/ 856129 h 950258"/>
                        <a:gd name="connsiteX14" fmla="*/ 176564 w 190552"/>
                        <a:gd name="connsiteY14" fmla="*/ 726141 h 950258"/>
                        <a:gd name="connsiteX15" fmla="*/ 181047 w 190552"/>
                        <a:gd name="connsiteY15" fmla="*/ 690282 h 950258"/>
                        <a:gd name="connsiteX16" fmla="*/ 185529 w 190552"/>
                        <a:gd name="connsiteY16" fmla="*/ 649941 h 950258"/>
                        <a:gd name="connsiteX17" fmla="*/ 190011 w 190552"/>
                        <a:gd name="connsiteY17" fmla="*/ 488576 h 950258"/>
                        <a:gd name="connsiteX18" fmla="*/ 185529 w 190552"/>
                        <a:gd name="connsiteY18" fmla="*/ 26894 h 950258"/>
                        <a:gd name="connsiteX19" fmla="*/ 167600 w 190552"/>
                        <a:gd name="connsiteY19" fmla="*/ 17929 h 950258"/>
                        <a:gd name="connsiteX20" fmla="*/ 118294 w 190552"/>
                        <a:gd name="connsiteY20" fmla="*/ 0 h 950258"/>
                        <a:gd name="connsiteX21" fmla="*/ 86917 w 190552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46632 w 172678"/>
                        <a:gd name="connsiteY2" fmla="*/ 331694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31952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8060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72678" h="950258">
                          <a:moveTo>
                            <a:pt x="69043" y="0"/>
                          </a:moveTo>
                          <a:cubicBezTo>
                            <a:pt x="64561" y="26894"/>
                            <a:pt x="29145" y="33975"/>
                            <a:pt x="28266" y="61226"/>
                          </a:cubicBezTo>
                          <a:cubicBezTo>
                            <a:pt x="27814" y="75250"/>
                            <a:pt x="31759" y="265795"/>
                            <a:pt x="31725" y="321967"/>
                          </a:cubicBezTo>
                          <a:cubicBezTo>
                            <a:pt x="31691" y="378139"/>
                            <a:pt x="29537" y="373888"/>
                            <a:pt x="28060" y="398257"/>
                          </a:cubicBezTo>
                          <a:cubicBezTo>
                            <a:pt x="26583" y="422626"/>
                            <a:pt x="23504" y="451634"/>
                            <a:pt x="22864" y="468181"/>
                          </a:cubicBezTo>
                          <a:cubicBezTo>
                            <a:pt x="22224" y="484728"/>
                            <a:pt x="25714" y="491564"/>
                            <a:pt x="24220" y="497541"/>
                          </a:cubicBezTo>
                          <a:cubicBezTo>
                            <a:pt x="22726" y="512482"/>
                            <a:pt x="21491" y="527451"/>
                            <a:pt x="19737" y="542364"/>
                          </a:cubicBezTo>
                          <a:cubicBezTo>
                            <a:pt x="18503" y="552857"/>
                            <a:pt x="16651" y="563268"/>
                            <a:pt x="15255" y="573741"/>
                          </a:cubicBezTo>
                          <a:cubicBezTo>
                            <a:pt x="13663" y="585681"/>
                            <a:pt x="12267" y="597647"/>
                            <a:pt x="10773" y="609600"/>
                          </a:cubicBezTo>
                          <a:cubicBezTo>
                            <a:pt x="9279" y="636494"/>
                            <a:pt x="6290" y="663347"/>
                            <a:pt x="6290" y="690282"/>
                          </a:cubicBezTo>
                          <a:cubicBezTo>
                            <a:pt x="6290" y="943628"/>
                            <a:pt x="-16327" y="856163"/>
                            <a:pt x="24220" y="950258"/>
                          </a:cubicBezTo>
                          <a:cubicBezTo>
                            <a:pt x="63067" y="947270"/>
                            <a:pt x="103046" y="951072"/>
                            <a:pt x="140761" y="941294"/>
                          </a:cubicBezTo>
                          <a:cubicBezTo>
                            <a:pt x="148136" y="939382"/>
                            <a:pt x="143880" y="926378"/>
                            <a:pt x="145243" y="918882"/>
                          </a:cubicBezTo>
                          <a:cubicBezTo>
                            <a:pt x="150416" y="890430"/>
                            <a:pt x="150309" y="887322"/>
                            <a:pt x="154208" y="856129"/>
                          </a:cubicBezTo>
                          <a:cubicBezTo>
                            <a:pt x="155702" y="812800"/>
                            <a:pt x="156350" y="769433"/>
                            <a:pt x="158690" y="726141"/>
                          </a:cubicBezTo>
                          <a:cubicBezTo>
                            <a:pt x="159340" y="714113"/>
                            <a:pt x="161765" y="702246"/>
                            <a:pt x="163173" y="690282"/>
                          </a:cubicBezTo>
                          <a:cubicBezTo>
                            <a:pt x="164754" y="676845"/>
                            <a:pt x="166161" y="663388"/>
                            <a:pt x="167655" y="649941"/>
                          </a:cubicBezTo>
                          <a:cubicBezTo>
                            <a:pt x="169149" y="596153"/>
                            <a:pt x="172137" y="542385"/>
                            <a:pt x="172137" y="488576"/>
                          </a:cubicBezTo>
                          <a:cubicBezTo>
                            <a:pt x="172137" y="334675"/>
                            <a:pt x="174975" y="180621"/>
                            <a:pt x="167655" y="26894"/>
                          </a:cubicBezTo>
                          <a:cubicBezTo>
                            <a:pt x="167337" y="20220"/>
                            <a:pt x="155832" y="20643"/>
                            <a:pt x="149726" y="17929"/>
                          </a:cubicBezTo>
                          <a:cubicBezTo>
                            <a:pt x="143707" y="15254"/>
                            <a:pt x="105392" y="0"/>
                            <a:pt x="100420" y="0"/>
                          </a:cubicBezTo>
                          <a:lnTo>
                            <a:pt x="69043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371600">
                        <a:defRPr/>
                      </a:pPr>
                      <a:endParaRPr lang="zh-TW" altLang="en-US" sz="2700">
                        <a:solidFill>
                          <a:prstClr val="white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grpSp>
                <p:nvGrpSpPr>
                  <p:cNvPr id="270" name="群組 269"/>
                  <p:cNvGrpSpPr/>
                  <p:nvPr/>
                </p:nvGrpSpPr>
                <p:grpSpPr>
                  <a:xfrm>
                    <a:off x="4386589" y="2349713"/>
                    <a:ext cx="1383180" cy="2182943"/>
                    <a:chOff x="662868" y="1715860"/>
                    <a:chExt cx="1240198" cy="1957286"/>
                  </a:xfrm>
                  <a:grpFill/>
                </p:grpSpPr>
                <p:sp>
                  <p:nvSpPr>
                    <p:cNvPr id="271" name="Graphic 47">
                      <a:extLst>
                        <a:ext uri="{FF2B5EF4-FFF2-40B4-BE49-F238E27FC236}">
                          <a16:creationId xmlns:a16="http://schemas.microsoft.com/office/drawing/2014/main" id="{C7C894B6-4E58-49E8-A039-0272DBB50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68" y="1715860"/>
                      <a:ext cx="1240198" cy="1593821"/>
                    </a:xfrm>
                    <a:custGeom>
                      <a:avLst/>
                      <a:gdLst>
                        <a:gd name="connsiteX0" fmla="*/ 949088 w 2076450"/>
                        <a:gd name="connsiteY0" fmla="*/ 7144 h 3114675"/>
                        <a:gd name="connsiteX1" fmla="*/ 883365 w 2076450"/>
                        <a:gd name="connsiteY1" fmla="*/ 105251 h 3114675"/>
                        <a:gd name="connsiteX2" fmla="*/ 909083 w 2076450"/>
                        <a:gd name="connsiteY2" fmla="*/ 238601 h 3114675"/>
                        <a:gd name="connsiteX3" fmla="*/ 833835 w 2076450"/>
                        <a:gd name="connsiteY3" fmla="*/ 193834 h 3114675"/>
                        <a:gd name="connsiteX4" fmla="*/ 817643 w 2076450"/>
                        <a:gd name="connsiteY4" fmla="*/ 301466 h 3114675"/>
                        <a:gd name="connsiteX5" fmla="*/ 810023 w 2076450"/>
                        <a:gd name="connsiteY5" fmla="*/ 328136 h 3114675"/>
                        <a:gd name="connsiteX6" fmla="*/ 684293 w 2076450"/>
                        <a:gd name="connsiteY6" fmla="*/ 381476 h 3114675"/>
                        <a:gd name="connsiteX7" fmla="*/ 703343 w 2076450"/>
                        <a:gd name="connsiteY7" fmla="*/ 451009 h 3114675"/>
                        <a:gd name="connsiteX8" fmla="*/ 714773 w 2076450"/>
                        <a:gd name="connsiteY8" fmla="*/ 539591 h 3114675"/>
                        <a:gd name="connsiteX9" fmla="*/ 828120 w 2076450"/>
                        <a:gd name="connsiteY9" fmla="*/ 573881 h 3114675"/>
                        <a:gd name="connsiteX10" fmla="*/ 947183 w 2076450"/>
                        <a:gd name="connsiteY10" fmla="*/ 577691 h 3114675"/>
                        <a:gd name="connsiteX11" fmla="*/ 731918 w 2076450"/>
                        <a:gd name="connsiteY11" fmla="*/ 618649 h 3114675"/>
                        <a:gd name="connsiteX12" fmla="*/ 530940 w 2076450"/>
                        <a:gd name="connsiteY12" fmla="*/ 601504 h 3114675"/>
                        <a:gd name="connsiteX13" fmla="*/ 597615 w 2076450"/>
                        <a:gd name="connsiteY13" fmla="*/ 649129 h 3114675"/>
                        <a:gd name="connsiteX14" fmla="*/ 629048 w 2076450"/>
                        <a:gd name="connsiteY14" fmla="*/ 688181 h 3114675"/>
                        <a:gd name="connsiteX15" fmla="*/ 714773 w 2076450"/>
                        <a:gd name="connsiteY15" fmla="*/ 728186 h 3114675"/>
                        <a:gd name="connsiteX16" fmla="*/ 947183 w 2076450"/>
                        <a:gd name="connsiteY16" fmla="*/ 689134 h 3114675"/>
                        <a:gd name="connsiteX17" fmla="*/ 674768 w 2076450"/>
                        <a:gd name="connsiteY17" fmla="*/ 758666 h 3114675"/>
                        <a:gd name="connsiteX18" fmla="*/ 528083 w 2076450"/>
                        <a:gd name="connsiteY18" fmla="*/ 788194 h 3114675"/>
                        <a:gd name="connsiteX19" fmla="*/ 530940 w 2076450"/>
                        <a:gd name="connsiteY19" fmla="*/ 846296 h 3114675"/>
                        <a:gd name="connsiteX20" fmla="*/ 569040 w 2076450"/>
                        <a:gd name="connsiteY20" fmla="*/ 912971 h 3114675"/>
                        <a:gd name="connsiteX21" fmla="*/ 502365 w 2076450"/>
                        <a:gd name="connsiteY21" fmla="*/ 958691 h 3114675"/>
                        <a:gd name="connsiteX22" fmla="*/ 409973 w 2076450"/>
                        <a:gd name="connsiteY22" fmla="*/ 972979 h 3114675"/>
                        <a:gd name="connsiteX23" fmla="*/ 547133 w 2076450"/>
                        <a:gd name="connsiteY23" fmla="*/ 1067276 h 3114675"/>
                        <a:gd name="connsiteX24" fmla="*/ 730013 w 2076450"/>
                        <a:gd name="connsiteY24" fmla="*/ 1155859 h 3114675"/>
                        <a:gd name="connsiteX25" fmla="*/ 409020 w 2076450"/>
                        <a:gd name="connsiteY25" fmla="*/ 1204436 h 3114675"/>
                        <a:gd name="connsiteX26" fmla="*/ 530940 w 2076450"/>
                        <a:gd name="connsiteY26" fmla="*/ 1310164 h 3114675"/>
                        <a:gd name="connsiteX27" fmla="*/ 366158 w 2076450"/>
                        <a:gd name="connsiteY27" fmla="*/ 1365409 h 3114675"/>
                        <a:gd name="connsiteX28" fmla="*/ 637620 w 2076450"/>
                        <a:gd name="connsiteY28" fmla="*/ 1413034 h 3114675"/>
                        <a:gd name="connsiteX29" fmla="*/ 617618 w 2076450"/>
                        <a:gd name="connsiteY29" fmla="*/ 1487329 h 3114675"/>
                        <a:gd name="connsiteX30" fmla="*/ 286148 w 2076450"/>
                        <a:gd name="connsiteY30" fmla="*/ 1588294 h 3114675"/>
                        <a:gd name="connsiteX31" fmla="*/ 550943 w 2076450"/>
                        <a:gd name="connsiteY31" fmla="*/ 1688306 h 3114675"/>
                        <a:gd name="connsiteX32" fmla="*/ 627143 w 2076450"/>
                        <a:gd name="connsiteY32" fmla="*/ 1666399 h 3114675"/>
                        <a:gd name="connsiteX33" fmla="*/ 734775 w 2076450"/>
                        <a:gd name="connsiteY33" fmla="*/ 1662589 h 3114675"/>
                        <a:gd name="connsiteX34" fmla="*/ 604283 w 2076450"/>
                        <a:gd name="connsiteY34" fmla="*/ 1759744 h 3114675"/>
                        <a:gd name="connsiteX35" fmla="*/ 217568 w 2076450"/>
                        <a:gd name="connsiteY35" fmla="*/ 1794986 h 3114675"/>
                        <a:gd name="connsiteX36" fmla="*/ 214710 w 2076450"/>
                        <a:gd name="connsiteY36" fmla="*/ 1862614 h 3114675"/>
                        <a:gd name="connsiteX37" fmla="*/ 335678 w 2076450"/>
                        <a:gd name="connsiteY37" fmla="*/ 1914049 h 3114675"/>
                        <a:gd name="connsiteX38" fmla="*/ 472838 w 2076450"/>
                        <a:gd name="connsiteY38" fmla="*/ 1916906 h 3114675"/>
                        <a:gd name="connsiteX39" fmla="*/ 553800 w 2076450"/>
                        <a:gd name="connsiteY39" fmla="*/ 1953101 h 3114675"/>
                        <a:gd name="connsiteX40" fmla="*/ 602378 w 2076450"/>
                        <a:gd name="connsiteY40" fmla="*/ 2004536 h 3114675"/>
                        <a:gd name="connsiteX41" fmla="*/ 275670 w 2076450"/>
                        <a:gd name="connsiteY41" fmla="*/ 2024539 h 3114675"/>
                        <a:gd name="connsiteX42" fmla="*/ 236618 w 2076450"/>
                        <a:gd name="connsiteY42" fmla="*/ 2049304 h 3114675"/>
                        <a:gd name="connsiteX43" fmla="*/ 262335 w 2076450"/>
                        <a:gd name="connsiteY43" fmla="*/ 2092166 h 3114675"/>
                        <a:gd name="connsiteX44" fmla="*/ 420450 w 2076450"/>
                        <a:gd name="connsiteY44" fmla="*/ 2151221 h 3114675"/>
                        <a:gd name="connsiteX45" fmla="*/ 480458 w 2076450"/>
                        <a:gd name="connsiteY45" fmla="*/ 2174081 h 3114675"/>
                        <a:gd name="connsiteX46" fmla="*/ 269955 w 2076450"/>
                        <a:gd name="connsiteY46" fmla="*/ 2228374 h 3114675"/>
                        <a:gd name="connsiteX47" fmla="*/ 106125 w 2076450"/>
                        <a:gd name="connsiteY47" fmla="*/ 2250281 h 3114675"/>
                        <a:gd name="connsiteX48" fmla="*/ 45165 w 2076450"/>
                        <a:gd name="connsiteY48" fmla="*/ 2290286 h 3114675"/>
                        <a:gd name="connsiteX49" fmla="*/ 84218 w 2076450"/>
                        <a:gd name="connsiteY49" fmla="*/ 2353151 h 3114675"/>
                        <a:gd name="connsiteX50" fmla="*/ 203280 w 2076450"/>
                        <a:gd name="connsiteY50" fmla="*/ 2444591 h 3114675"/>
                        <a:gd name="connsiteX51" fmla="*/ 172800 w 2076450"/>
                        <a:gd name="connsiteY51" fmla="*/ 2478881 h 3114675"/>
                        <a:gd name="connsiteX52" fmla="*/ 201375 w 2076450"/>
                        <a:gd name="connsiteY52" fmla="*/ 2519839 h 3114675"/>
                        <a:gd name="connsiteX53" fmla="*/ 301388 w 2076450"/>
                        <a:gd name="connsiteY53" fmla="*/ 2558891 h 3114675"/>
                        <a:gd name="connsiteX54" fmla="*/ 76598 w 2076450"/>
                        <a:gd name="connsiteY54" fmla="*/ 2589371 h 3114675"/>
                        <a:gd name="connsiteX55" fmla="*/ 58500 w 2076450"/>
                        <a:gd name="connsiteY55" fmla="*/ 2659856 h 3114675"/>
                        <a:gd name="connsiteX56" fmla="*/ 110888 w 2076450"/>
                        <a:gd name="connsiteY56" fmla="*/ 2693194 h 3114675"/>
                        <a:gd name="connsiteX57" fmla="*/ 214710 w 2076450"/>
                        <a:gd name="connsiteY57" fmla="*/ 2727484 h 3114675"/>
                        <a:gd name="connsiteX58" fmla="*/ 262335 w 2076450"/>
                        <a:gd name="connsiteY58" fmla="*/ 2756059 h 3114675"/>
                        <a:gd name="connsiteX59" fmla="*/ 358538 w 2076450"/>
                        <a:gd name="connsiteY59" fmla="*/ 2733199 h 3114675"/>
                        <a:gd name="connsiteX60" fmla="*/ 254715 w 2076450"/>
                        <a:gd name="connsiteY60" fmla="*/ 2758916 h 3114675"/>
                        <a:gd name="connsiteX61" fmla="*/ 45165 w 2076450"/>
                        <a:gd name="connsiteY61" fmla="*/ 2806541 h 3114675"/>
                        <a:gd name="connsiteX62" fmla="*/ 46118 w 2076450"/>
                        <a:gd name="connsiteY62" fmla="*/ 2865596 h 3114675"/>
                        <a:gd name="connsiteX63" fmla="*/ 88980 w 2076450"/>
                        <a:gd name="connsiteY63" fmla="*/ 2895124 h 3114675"/>
                        <a:gd name="connsiteX64" fmla="*/ 155655 w 2076450"/>
                        <a:gd name="connsiteY64" fmla="*/ 2902744 h 3114675"/>
                        <a:gd name="connsiteX65" fmla="*/ 343298 w 2076450"/>
                        <a:gd name="connsiteY65" fmla="*/ 2914174 h 3114675"/>
                        <a:gd name="connsiteX66" fmla="*/ 301388 w 2076450"/>
                        <a:gd name="connsiteY66" fmla="*/ 2956084 h 3114675"/>
                        <a:gd name="connsiteX67" fmla="*/ 361395 w 2076450"/>
                        <a:gd name="connsiteY67" fmla="*/ 2980849 h 3114675"/>
                        <a:gd name="connsiteX68" fmla="*/ 511890 w 2076450"/>
                        <a:gd name="connsiteY68" fmla="*/ 3029426 h 3114675"/>
                        <a:gd name="connsiteX69" fmla="*/ 603330 w 2076450"/>
                        <a:gd name="connsiteY69" fmla="*/ 3058001 h 3114675"/>
                        <a:gd name="connsiteX70" fmla="*/ 825263 w 2076450"/>
                        <a:gd name="connsiteY70" fmla="*/ 2954179 h 3114675"/>
                        <a:gd name="connsiteX71" fmla="*/ 957660 w 2076450"/>
                        <a:gd name="connsiteY71" fmla="*/ 2927509 h 3114675"/>
                        <a:gd name="connsiteX72" fmla="*/ 1013858 w 2076450"/>
                        <a:gd name="connsiteY72" fmla="*/ 3102769 h 3114675"/>
                        <a:gd name="connsiteX73" fmla="*/ 1119585 w 2076450"/>
                        <a:gd name="connsiteY73" fmla="*/ 3020854 h 3114675"/>
                        <a:gd name="connsiteX74" fmla="*/ 1191975 w 2076450"/>
                        <a:gd name="connsiteY74" fmla="*/ 2997041 h 3114675"/>
                        <a:gd name="connsiteX75" fmla="*/ 1468200 w 2076450"/>
                        <a:gd name="connsiteY75" fmla="*/ 3026569 h 3114675"/>
                        <a:gd name="connsiteX76" fmla="*/ 1561545 w 2076450"/>
                        <a:gd name="connsiteY76" fmla="*/ 3002756 h 3114675"/>
                        <a:gd name="connsiteX77" fmla="*/ 1679655 w 2076450"/>
                        <a:gd name="connsiteY77" fmla="*/ 3030379 h 3114675"/>
                        <a:gd name="connsiteX78" fmla="*/ 1748235 w 2076450"/>
                        <a:gd name="connsiteY78" fmla="*/ 2996089 h 3114675"/>
                        <a:gd name="connsiteX79" fmla="*/ 1893968 w 2076450"/>
                        <a:gd name="connsiteY79" fmla="*/ 3009424 h 3114675"/>
                        <a:gd name="connsiteX80" fmla="*/ 1888253 w 2076450"/>
                        <a:gd name="connsiteY80" fmla="*/ 2944654 h 3114675"/>
                        <a:gd name="connsiteX81" fmla="*/ 1964453 w 2076450"/>
                        <a:gd name="connsiteY81" fmla="*/ 2947511 h 3114675"/>
                        <a:gd name="connsiteX82" fmla="*/ 1948260 w 2076450"/>
                        <a:gd name="connsiteY82" fmla="*/ 2913221 h 3114675"/>
                        <a:gd name="connsiteX83" fmla="*/ 1843485 w 2076450"/>
                        <a:gd name="connsiteY83" fmla="*/ 2853214 h 3114675"/>
                        <a:gd name="connsiteX84" fmla="*/ 1883490 w 2076450"/>
                        <a:gd name="connsiteY84" fmla="*/ 2818924 h 3114675"/>
                        <a:gd name="connsiteX85" fmla="*/ 1909208 w 2076450"/>
                        <a:gd name="connsiteY85" fmla="*/ 2790349 h 3114675"/>
                        <a:gd name="connsiteX86" fmla="*/ 2032080 w 2076450"/>
                        <a:gd name="connsiteY86" fmla="*/ 2757964 h 3114675"/>
                        <a:gd name="connsiteX87" fmla="*/ 2036843 w 2076450"/>
                        <a:gd name="connsiteY87" fmla="*/ 2711291 h 3114675"/>
                        <a:gd name="connsiteX88" fmla="*/ 2008268 w 2076450"/>
                        <a:gd name="connsiteY88" fmla="*/ 2670334 h 3114675"/>
                        <a:gd name="connsiteX89" fmla="*/ 1943498 w 2076450"/>
                        <a:gd name="connsiteY89" fmla="*/ 2645569 h 3114675"/>
                        <a:gd name="connsiteX90" fmla="*/ 1793003 w 2076450"/>
                        <a:gd name="connsiteY90" fmla="*/ 2651284 h 3114675"/>
                        <a:gd name="connsiteX91" fmla="*/ 1497728 w 2076450"/>
                        <a:gd name="connsiteY91" fmla="*/ 2538889 h 3114675"/>
                        <a:gd name="connsiteX92" fmla="*/ 1592025 w 2076450"/>
                        <a:gd name="connsiteY92" fmla="*/ 2535079 h 3114675"/>
                        <a:gd name="connsiteX93" fmla="*/ 1824435 w 2076450"/>
                        <a:gd name="connsiteY93" fmla="*/ 2566511 h 3114675"/>
                        <a:gd name="connsiteX94" fmla="*/ 1938735 w 2076450"/>
                        <a:gd name="connsiteY94" fmla="*/ 2449354 h 3114675"/>
                        <a:gd name="connsiteX95" fmla="*/ 2000648 w 2076450"/>
                        <a:gd name="connsiteY95" fmla="*/ 2416969 h 3114675"/>
                        <a:gd name="connsiteX96" fmla="*/ 1993028 w 2076450"/>
                        <a:gd name="connsiteY96" fmla="*/ 2387441 h 3114675"/>
                        <a:gd name="connsiteX97" fmla="*/ 1549163 w 2076450"/>
                        <a:gd name="connsiteY97" fmla="*/ 2328386 h 3114675"/>
                        <a:gd name="connsiteX98" fmla="*/ 1554878 w 2076450"/>
                        <a:gd name="connsiteY98" fmla="*/ 2282666 h 3114675"/>
                        <a:gd name="connsiteX99" fmla="*/ 1823483 w 2076450"/>
                        <a:gd name="connsiteY99" fmla="*/ 2291239 h 3114675"/>
                        <a:gd name="connsiteX100" fmla="*/ 1994933 w 2076450"/>
                        <a:gd name="connsiteY100" fmla="*/ 2158841 h 3114675"/>
                        <a:gd name="connsiteX101" fmla="*/ 2013983 w 2076450"/>
                        <a:gd name="connsiteY101" fmla="*/ 2124551 h 3114675"/>
                        <a:gd name="connsiteX102" fmla="*/ 1699658 w 2076450"/>
                        <a:gd name="connsiteY102" fmla="*/ 2061686 h 3114675"/>
                        <a:gd name="connsiteX103" fmla="*/ 1808243 w 2076450"/>
                        <a:gd name="connsiteY103" fmla="*/ 2027396 h 3114675"/>
                        <a:gd name="connsiteX104" fmla="*/ 1836818 w 2076450"/>
                        <a:gd name="connsiteY104" fmla="*/ 2000726 h 3114675"/>
                        <a:gd name="connsiteX105" fmla="*/ 1875870 w 2076450"/>
                        <a:gd name="connsiteY105" fmla="*/ 1935004 h 3114675"/>
                        <a:gd name="connsiteX106" fmla="*/ 1600598 w 2076450"/>
                        <a:gd name="connsiteY106" fmla="*/ 1869281 h 3114675"/>
                        <a:gd name="connsiteX107" fmla="*/ 1823483 w 2076450"/>
                        <a:gd name="connsiteY107" fmla="*/ 1737836 h 3114675"/>
                        <a:gd name="connsiteX108" fmla="*/ 1592025 w 2076450"/>
                        <a:gd name="connsiteY108" fmla="*/ 1729264 h 3114675"/>
                        <a:gd name="connsiteX109" fmla="*/ 1639650 w 2076450"/>
                        <a:gd name="connsiteY109" fmla="*/ 1693069 h 3114675"/>
                        <a:gd name="connsiteX110" fmla="*/ 1648223 w 2076450"/>
                        <a:gd name="connsiteY110" fmla="*/ 1652111 h 3114675"/>
                        <a:gd name="connsiteX111" fmla="*/ 1437720 w 2076450"/>
                        <a:gd name="connsiteY111" fmla="*/ 1613059 h 3114675"/>
                        <a:gd name="connsiteX112" fmla="*/ 1519635 w 2076450"/>
                        <a:gd name="connsiteY112" fmla="*/ 1556861 h 3114675"/>
                        <a:gd name="connsiteX113" fmla="*/ 1697753 w 2076450"/>
                        <a:gd name="connsiteY113" fmla="*/ 1459706 h 3114675"/>
                        <a:gd name="connsiteX114" fmla="*/ 1539638 w 2076450"/>
                        <a:gd name="connsiteY114" fmla="*/ 1435894 h 3114675"/>
                        <a:gd name="connsiteX115" fmla="*/ 1520588 w 2076450"/>
                        <a:gd name="connsiteY115" fmla="*/ 1388269 h 3114675"/>
                        <a:gd name="connsiteX116" fmla="*/ 1282463 w 2076450"/>
                        <a:gd name="connsiteY116" fmla="*/ 1360646 h 3114675"/>
                        <a:gd name="connsiteX117" fmla="*/ 1568213 w 2076450"/>
                        <a:gd name="connsiteY117" fmla="*/ 1328261 h 3114675"/>
                        <a:gd name="connsiteX118" fmla="*/ 1593930 w 2076450"/>
                        <a:gd name="connsiteY118" fmla="*/ 1209199 h 3114675"/>
                        <a:gd name="connsiteX119" fmla="*/ 1440578 w 2076450"/>
                        <a:gd name="connsiteY119" fmla="*/ 1151096 h 3114675"/>
                        <a:gd name="connsiteX120" fmla="*/ 1127205 w 2076450"/>
                        <a:gd name="connsiteY120" fmla="*/ 1094899 h 3114675"/>
                        <a:gd name="connsiteX121" fmla="*/ 1310085 w 2076450"/>
                        <a:gd name="connsiteY121" fmla="*/ 1109186 h 3114675"/>
                        <a:gd name="connsiteX122" fmla="*/ 1406288 w 2076450"/>
                        <a:gd name="connsiteY122" fmla="*/ 1094899 h 3114675"/>
                        <a:gd name="connsiteX123" fmla="*/ 1508205 w 2076450"/>
                        <a:gd name="connsiteY123" fmla="*/ 1040606 h 3114675"/>
                        <a:gd name="connsiteX124" fmla="*/ 1532018 w 2076450"/>
                        <a:gd name="connsiteY124" fmla="*/ 969169 h 3114675"/>
                        <a:gd name="connsiteX125" fmla="*/ 1421528 w 2076450"/>
                        <a:gd name="connsiteY125" fmla="*/ 938689 h 3114675"/>
                        <a:gd name="connsiteX126" fmla="*/ 1154828 w 2076450"/>
                        <a:gd name="connsiteY126" fmla="*/ 903446 h 3114675"/>
                        <a:gd name="connsiteX127" fmla="*/ 1304370 w 2076450"/>
                        <a:gd name="connsiteY127" fmla="*/ 884396 h 3114675"/>
                        <a:gd name="connsiteX128" fmla="*/ 1351995 w 2076450"/>
                        <a:gd name="connsiteY128" fmla="*/ 868204 h 3114675"/>
                        <a:gd name="connsiteX129" fmla="*/ 1480583 w 2076450"/>
                        <a:gd name="connsiteY129" fmla="*/ 832009 h 3114675"/>
                        <a:gd name="connsiteX130" fmla="*/ 1363425 w 2076450"/>
                        <a:gd name="connsiteY130" fmla="*/ 798671 h 3114675"/>
                        <a:gd name="connsiteX131" fmla="*/ 1131015 w 2076450"/>
                        <a:gd name="connsiteY131" fmla="*/ 755809 h 3114675"/>
                        <a:gd name="connsiteX132" fmla="*/ 1019573 w 2076450"/>
                        <a:gd name="connsiteY132" fmla="*/ 655796 h 3114675"/>
                        <a:gd name="connsiteX133" fmla="*/ 1088153 w 2076450"/>
                        <a:gd name="connsiteY133" fmla="*/ 673894 h 3114675"/>
                        <a:gd name="connsiteX134" fmla="*/ 1244363 w 2076450"/>
                        <a:gd name="connsiteY134" fmla="*/ 727234 h 3114675"/>
                        <a:gd name="connsiteX135" fmla="*/ 1389143 w 2076450"/>
                        <a:gd name="connsiteY135" fmla="*/ 667226 h 3114675"/>
                        <a:gd name="connsiteX136" fmla="*/ 1174830 w 2076450"/>
                        <a:gd name="connsiteY136" fmla="*/ 590074 h 3114675"/>
                        <a:gd name="connsiteX137" fmla="*/ 1180545 w 2076450"/>
                        <a:gd name="connsiteY137" fmla="*/ 513874 h 3114675"/>
                        <a:gd name="connsiteX138" fmla="*/ 1228170 w 2076450"/>
                        <a:gd name="connsiteY138" fmla="*/ 415766 h 3114675"/>
                        <a:gd name="connsiteX139" fmla="*/ 1251983 w 2076450"/>
                        <a:gd name="connsiteY139" fmla="*/ 298609 h 3114675"/>
                        <a:gd name="connsiteX140" fmla="*/ 1035765 w 2076450"/>
                        <a:gd name="connsiteY140" fmla="*/ 451009 h 3114675"/>
                        <a:gd name="connsiteX141" fmla="*/ 1058625 w 2076450"/>
                        <a:gd name="connsiteY141" fmla="*/ 322421 h 3114675"/>
                        <a:gd name="connsiteX142" fmla="*/ 1052910 w 2076450"/>
                        <a:gd name="connsiteY142" fmla="*/ 251936 h 3114675"/>
                        <a:gd name="connsiteX143" fmla="*/ 1112918 w 2076450"/>
                        <a:gd name="connsiteY143" fmla="*/ 211931 h 3114675"/>
                        <a:gd name="connsiteX144" fmla="*/ 1064340 w 2076450"/>
                        <a:gd name="connsiteY144" fmla="*/ 185261 h 3114675"/>
                        <a:gd name="connsiteX145" fmla="*/ 991950 w 2076450"/>
                        <a:gd name="connsiteY145" fmla="*/ 191929 h 3114675"/>
                        <a:gd name="connsiteX146" fmla="*/ 996713 w 2076450"/>
                        <a:gd name="connsiteY146" fmla="*/ 111919 h 3114675"/>
                        <a:gd name="connsiteX147" fmla="*/ 949088 w 2076450"/>
                        <a:gd name="connsiteY147" fmla="*/ 7144 h 3114675"/>
                        <a:gd name="connsiteX148" fmla="*/ 949088 w 2076450"/>
                        <a:gd name="connsiteY148" fmla="*/ 7144 h 3114675"/>
                        <a:gd name="connsiteX149" fmla="*/ 949088 w 2076450"/>
                        <a:gd name="connsiteY149" fmla="*/ 7144 h 3114675"/>
                        <a:gd name="connsiteX150" fmla="*/ 886223 w 2076450"/>
                        <a:gd name="connsiteY150" fmla="*/ 287179 h 3114675"/>
                        <a:gd name="connsiteX151" fmla="*/ 908130 w 2076450"/>
                        <a:gd name="connsiteY151" fmla="*/ 327184 h 3114675"/>
                        <a:gd name="connsiteX152" fmla="*/ 886223 w 2076450"/>
                        <a:gd name="connsiteY152" fmla="*/ 287179 h 3114675"/>
                        <a:gd name="connsiteX153" fmla="*/ 863363 w 2076450"/>
                        <a:gd name="connsiteY153" fmla="*/ 404336 h 3114675"/>
                        <a:gd name="connsiteX154" fmla="*/ 876698 w 2076450"/>
                        <a:gd name="connsiteY154" fmla="*/ 435769 h 3114675"/>
                        <a:gd name="connsiteX155" fmla="*/ 863363 w 2076450"/>
                        <a:gd name="connsiteY155" fmla="*/ 404336 h 3114675"/>
                        <a:gd name="connsiteX156" fmla="*/ 1116728 w 2076450"/>
                        <a:gd name="connsiteY156" fmla="*/ 470059 h 3114675"/>
                        <a:gd name="connsiteX157" fmla="*/ 1066245 w 2076450"/>
                        <a:gd name="connsiteY157" fmla="*/ 511016 h 3114675"/>
                        <a:gd name="connsiteX158" fmla="*/ 1116728 w 2076450"/>
                        <a:gd name="connsiteY158" fmla="*/ 470059 h 3114675"/>
                        <a:gd name="connsiteX159" fmla="*/ 1009095 w 2076450"/>
                        <a:gd name="connsiteY159" fmla="*/ 584359 h 3114675"/>
                        <a:gd name="connsiteX160" fmla="*/ 1029098 w 2076450"/>
                        <a:gd name="connsiteY160" fmla="*/ 599599 h 3114675"/>
                        <a:gd name="connsiteX161" fmla="*/ 1009095 w 2076450"/>
                        <a:gd name="connsiteY161" fmla="*/ 584359 h 3114675"/>
                        <a:gd name="connsiteX162" fmla="*/ 1009095 w 2076450"/>
                        <a:gd name="connsiteY162" fmla="*/ 584359 h 3114675"/>
                        <a:gd name="connsiteX163" fmla="*/ 1111013 w 2076450"/>
                        <a:gd name="connsiteY163" fmla="*/ 603409 h 3114675"/>
                        <a:gd name="connsiteX164" fmla="*/ 1111013 w 2076450"/>
                        <a:gd name="connsiteY164" fmla="*/ 603409 h 3114675"/>
                        <a:gd name="connsiteX165" fmla="*/ 1251030 w 2076450"/>
                        <a:gd name="connsiteY165" fmla="*/ 632936 h 3114675"/>
                        <a:gd name="connsiteX166" fmla="*/ 1251030 w 2076450"/>
                        <a:gd name="connsiteY166" fmla="*/ 632936 h 3114675"/>
                        <a:gd name="connsiteX167" fmla="*/ 1032908 w 2076450"/>
                        <a:gd name="connsiteY167" fmla="*/ 760571 h 3114675"/>
                        <a:gd name="connsiteX168" fmla="*/ 1028145 w 2076450"/>
                        <a:gd name="connsiteY168" fmla="*/ 780574 h 3114675"/>
                        <a:gd name="connsiteX169" fmla="*/ 1032908 w 2076450"/>
                        <a:gd name="connsiteY169" fmla="*/ 760571 h 3114675"/>
                        <a:gd name="connsiteX170" fmla="*/ 1032908 w 2076450"/>
                        <a:gd name="connsiteY170" fmla="*/ 760571 h 3114675"/>
                        <a:gd name="connsiteX171" fmla="*/ 961470 w 2076450"/>
                        <a:gd name="connsiteY171" fmla="*/ 867251 h 3114675"/>
                        <a:gd name="connsiteX172" fmla="*/ 961470 w 2076450"/>
                        <a:gd name="connsiteY172" fmla="*/ 867251 h 3114675"/>
                        <a:gd name="connsiteX173" fmla="*/ 1036718 w 2076450"/>
                        <a:gd name="connsiteY173" fmla="*/ 884396 h 3114675"/>
                        <a:gd name="connsiteX174" fmla="*/ 1036718 w 2076450"/>
                        <a:gd name="connsiteY174" fmla="*/ 884396 h 3114675"/>
                        <a:gd name="connsiteX175" fmla="*/ 921465 w 2076450"/>
                        <a:gd name="connsiteY175" fmla="*/ 888206 h 3114675"/>
                        <a:gd name="connsiteX176" fmla="*/ 921465 w 2076450"/>
                        <a:gd name="connsiteY176" fmla="*/ 888206 h 3114675"/>
                        <a:gd name="connsiteX177" fmla="*/ 874793 w 2076450"/>
                        <a:gd name="connsiteY177" fmla="*/ 904399 h 3114675"/>
                        <a:gd name="connsiteX178" fmla="*/ 874793 w 2076450"/>
                        <a:gd name="connsiteY178" fmla="*/ 904399 h 3114675"/>
                        <a:gd name="connsiteX179" fmla="*/ 681435 w 2076450"/>
                        <a:gd name="connsiteY179" fmla="*/ 904399 h 3114675"/>
                        <a:gd name="connsiteX180" fmla="*/ 777638 w 2076450"/>
                        <a:gd name="connsiteY180" fmla="*/ 946309 h 3114675"/>
                        <a:gd name="connsiteX181" fmla="*/ 681435 w 2076450"/>
                        <a:gd name="connsiteY181" fmla="*/ 904399 h 3114675"/>
                        <a:gd name="connsiteX182" fmla="*/ 1532970 w 2076450"/>
                        <a:gd name="connsiteY182" fmla="*/ 1327309 h 3114675"/>
                        <a:gd name="connsiteX183" fmla="*/ 1532970 w 2076450"/>
                        <a:gd name="connsiteY183" fmla="*/ 1327309 h 3114675"/>
                        <a:gd name="connsiteX184" fmla="*/ 757635 w 2076450"/>
                        <a:gd name="connsiteY184" fmla="*/ 1423511 h 3114675"/>
                        <a:gd name="connsiteX185" fmla="*/ 757635 w 2076450"/>
                        <a:gd name="connsiteY185" fmla="*/ 1423511 h 3114675"/>
                        <a:gd name="connsiteX186" fmla="*/ 1558688 w 2076450"/>
                        <a:gd name="connsiteY186" fmla="*/ 1764506 h 3114675"/>
                        <a:gd name="connsiteX187" fmla="*/ 1558688 w 2076450"/>
                        <a:gd name="connsiteY187" fmla="*/ 1764506 h 3114675"/>
                        <a:gd name="connsiteX188" fmla="*/ 1766333 w 2076450"/>
                        <a:gd name="connsiteY188" fmla="*/ 1807369 h 3114675"/>
                        <a:gd name="connsiteX189" fmla="*/ 1766333 w 2076450"/>
                        <a:gd name="connsiteY189" fmla="*/ 1807369 h 3114675"/>
                        <a:gd name="connsiteX190" fmla="*/ 1769190 w 2076450"/>
                        <a:gd name="connsiteY190" fmla="*/ 2006441 h 3114675"/>
                        <a:gd name="connsiteX191" fmla="*/ 1769190 w 2076450"/>
                        <a:gd name="connsiteY191" fmla="*/ 2006441 h 3114675"/>
                        <a:gd name="connsiteX192" fmla="*/ 151845 w 2076450"/>
                        <a:gd name="connsiteY192" fmla="*/ 2329339 h 3114675"/>
                        <a:gd name="connsiteX193" fmla="*/ 151845 w 2076450"/>
                        <a:gd name="connsiteY193" fmla="*/ 2329339 h 3114675"/>
                        <a:gd name="connsiteX194" fmla="*/ 301388 w 2076450"/>
                        <a:gd name="connsiteY194" fmla="*/ 2397919 h 3114675"/>
                        <a:gd name="connsiteX195" fmla="*/ 469028 w 2076450"/>
                        <a:gd name="connsiteY195" fmla="*/ 2426494 h 3114675"/>
                        <a:gd name="connsiteX196" fmla="*/ 301388 w 2076450"/>
                        <a:gd name="connsiteY196" fmla="*/ 2397919 h 3114675"/>
                        <a:gd name="connsiteX197" fmla="*/ 517605 w 2076450"/>
                        <a:gd name="connsiteY197" fmla="*/ 2406491 h 3114675"/>
                        <a:gd name="connsiteX198" fmla="*/ 517605 w 2076450"/>
                        <a:gd name="connsiteY198" fmla="*/ 2406491 h 3114675"/>
                        <a:gd name="connsiteX199" fmla="*/ 423308 w 2076450"/>
                        <a:gd name="connsiteY199" fmla="*/ 2736056 h 3114675"/>
                        <a:gd name="connsiteX200" fmla="*/ 423308 w 2076450"/>
                        <a:gd name="connsiteY200" fmla="*/ 2736056 h 3114675"/>
                        <a:gd name="connsiteX0" fmla="*/ 941945 w 2063611"/>
                        <a:gd name="connsiteY0" fmla="*/ 0 h 3103331"/>
                        <a:gd name="connsiteX1" fmla="*/ 876222 w 2063611"/>
                        <a:gd name="connsiteY1" fmla="*/ 98107 h 3103331"/>
                        <a:gd name="connsiteX2" fmla="*/ 901940 w 2063611"/>
                        <a:gd name="connsiteY2" fmla="*/ 231457 h 3103331"/>
                        <a:gd name="connsiteX3" fmla="*/ 826692 w 2063611"/>
                        <a:gd name="connsiteY3" fmla="*/ 186690 h 3103331"/>
                        <a:gd name="connsiteX4" fmla="*/ 810500 w 2063611"/>
                        <a:gd name="connsiteY4" fmla="*/ 294322 h 3103331"/>
                        <a:gd name="connsiteX5" fmla="*/ 802880 w 2063611"/>
                        <a:gd name="connsiteY5" fmla="*/ 320992 h 3103331"/>
                        <a:gd name="connsiteX6" fmla="*/ 677150 w 2063611"/>
                        <a:gd name="connsiteY6" fmla="*/ 374332 h 3103331"/>
                        <a:gd name="connsiteX7" fmla="*/ 696200 w 2063611"/>
                        <a:gd name="connsiteY7" fmla="*/ 443865 h 3103331"/>
                        <a:gd name="connsiteX8" fmla="*/ 707630 w 2063611"/>
                        <a:gd name="connsiteY8" fmla="*/ 532447 h 3103331"/>
                        <a:gd name="connsiteX9" fmla="*/ 820977 w 2063611"/>
                        <a:gd name="connsiteY9" fmla="*/ 566737 h 3103331"/>
                        <a:gd name="connsiteX10" fmla="*/ 940040 w 2063611"/>
                        <a:gd name="connsiteY10" fmla="*/ 570547 h 3103331"/>
                        <a:gd name="connsiteX11" fmla="*/ 724775 w 2063611"/>
                        <a:gd name="connsiteY11" fmla="*/ 611505 h 3103331"/>
                        <a:gd name="connsiteX12" fmla="*/ 523797 w 2063611"/>
                        <a:gd name="connsiteY12" fmla="*/ 594360 h 3103331"/>
                        <a:gd name="connsiteX13" fmla="*/ 590472 w 2063611"/>
                        <a:gd name="connsiteY13" fmla="*/ 641985 h 3103331"/>
                        <a:gd name="connsiteX14" fmla="*/ 621905 w 2063611"/>
                        <a:gd name="connsiteY14" fmla="*/ 681037 h 3103331"/>
                        <a:gd name="connsiteX15" fmla="*/ 707630 w 2063611"/>
                        <a:gd name="connsiteY15" fmla="*/ 721042 h 3103331"/>
                        <a:gd name="connsiteX16" fmla="*/ 940040 w 2063611"/>
                        <a:gd name="connsiteY16" fmla="*/ 681990 h 3103331"/>
                        <a:gd name="connsiteX17" fmla="*/ 667625 w 2063611"/>
                        <a:gd name="connsiteY17" fmla="*/ 751522 h 3103331"/>
                        <a:gd name="connsiteX18" fmla="*/ 520940 w 2063611"/>
                        <a:gd name="connsiteY18" fmla="*/ 781050 h 3103331"/>
                        <a:gd name="connsiteX19" fmla="*/ 523797 w 2063611"/>
                        <a:gd name="connsiteY19" fmla="*/ 839152 h 3103331"/>
                        <a:gd name="connsiteX20" fmla="*/ 561897 w 2063611"/>
                        <a:gd name="connsiteY20" fmla="*/ 905827 h 3103331"/>
                        <a:gd name="connsiteX21" fmla="*/ 495222 w 2063611"/>
                        <a:gd name="connsiteY21" fmla="*/ 951547 h 3103331"/>
                        <a:gd name="connsiteX22" fmla="*/ 402830 w 2063611"/>
                        <a:gd name="connsiteY22" fmla="*/ 965835 h 3103331"/>
                        <a:gd name="connsiteX23" fmla="*/ 539990 w 2063611"/>
                        <a:gd name="connsiteY23" fmla="*/ 1060132 h 3103331"/>
                        <a:gd name="connsiteX24" fmla="*/ 722870 w 2063611"/>
                        <a:gd name="connsiteY24" fmla="*/ 1148715 h 3103331"/>
                        <a:gd name="connsiteX25" fmla="*/ 401877 w 2063611"/>
                        <a:gd name="connsiteY25" fmla="*/ 1197292 h 3103331"/>
                        <a:gd name="connsiteX26" fmla="*/ 523797 w 2063611"/>
                        <a:gd name="connsiteY26" fmla="*/ 1303020 h 3103331"/>
                        <a:gd name="connsiteX27" fmla="*/ 359015 w 2063611"/>
                        <a:gd name="connsiteY27" fmla="*/ 1358265 h 3103331"/>
                        <a:gd name="connsiteX28" fmla="*/ 630477 w 2063611"/>
                        <a:gd name="connsiteY28" fmla="*/ 1405890 h 3103331"/>
                        <a:gd name="connsiteX29" fmla="*/ 610475 w 2063611"/>
                        <a:gd name="connsiteY29" fmla="*/ 1480185 h 3103331"/>
                        <a:gd name="connsiteX30" fmla="*/ 279005 w 2063611"/>
                        <a:gd name="connsiteY30" fmla="*/ 1581150 h 3103331"/>
                        <a:gd name="connsiteX31" fmla="*/ 543800 w 2063611"/>
                        <a:gd name="connsiteY31" fmla="*/ 1681162 h 3103331"/>
                        <a:gd name="connsiteX32" fmla="*/ 620000 w 2063611"/>
                        <a:gd name="connsiteY32" fmla="*/ 1659255 h 3103331"/>
                        <a:gd name="connsiteX33" fmla="*/ 727632 w 2063611"/>
                        <a:gd name="connsiteY33" fmla="*/ 1655445 h 3103331"/>
                        <a:gd name="connsiteX34" fmla="*/ 597140 w 2063611"/>
                        <a:gd name="connsiteY34" fmla="*/ 1752600 h 3103331"/>
                        <a:gd name="connsiteX35" fmla="*/ 210425 w 2063611"/>
                        <a:gd name="connsiteY35" fmla="*/ 1787842 h 3103331"/>
                        <a:gd name="connsiteX36" fmla="*/ 207567 w 2063611"/>
                        <a:gd name="connsiteY36" fmla="*/ 1855470 h 3103331"/>
                        <a:gd name="connsiteX37" fmla="*/ 328535 w 2063611"/>
                        <a:gd name="connsiteY37" fmla="*/ 1906905 h 3103331"/>
                        <a:gd name="connsiteX38" fmla="*/ 465695 w 2063611"/>
                        <a:gd name="connsiteY38" fmla="*/ 1909762 h 3103331"/>
                        <a:gd name="connsiteX39" fmla="*/ 546657 w 2063611"/>
                        <a:gd name="connsiteY39" fmla="*/ 1945957 h 3103331"/>
                        <a:gd name="connsiteX40" fmla="*/ 595235 w 2063611"/>
                        <a:gd name="connsiteY40" fmla="*/ 1997392 h 3103331"/>
                        <a:gd name="connsiteX41" fmla="*/ 268527 w 2063611"/>
                        <a:gd name="connsiteY41" fmla="*/ 2017395 h 3103331"/>
                        <a:gd name="connsiteX42" fmla="*/ 229475 w 2063611"/>
                        <a:gd name="connsiteY42" fmla="*/ 2042160 h 3103331"/>
                        <a:gd name="connsiteX43" fmla="*/ 255192 w 2063611"/>
                        <a:gd name="connsiteY43" fmla="*/ 2085022 h 3103331"/>
                        <a:gd name="connsiteX44" fmla="*/ 413307 w 2063611"/>
                        <a:gd name="connsiteY44" fmla="*/ 2144077 h 3103331"/>
                        <a:gd name="connsiteX45" fmla="*/ 473315 w 2063611"/>
                        <a:gd name="connsiteY45" fmla="*/ 2166937 h 3103331"/>
                        <a:gd name="connsiteX46" fmla="*/ 262812 w 2063611"/>
                        <a:gd name="connsiteY46" fmla="*/ 2221230 h 3103331"/>
                        <a:gd name="connsiteX47" fmla="*/ 98982 w 2063611"/>
                        <a:gd name="connsiteY47" fmla="*/ 2243137 h 3103331"/>
                        <a:gd name="connsiteX48" fmla="*/ 38022 w 2063611"/>
                        <a:gd name="connsiteY48" fmla="*/ 2283142 h 3103331"/>
                        <a:gd name="connsiteX49" fmla="*/ 77075 w 2063611"/>
                        <a:gd name="connsiteY49" fmla="*/ 2346007 h 3103331"/>
                        <a:gd name="connsiteX50" fmla="*/ 196137 w 2063611"/>
                        <a:gd name="connsiteY50" fmla="*/ 2437447 h 3103331"/>
                        <a:gd name="connsiteX51" fmla="*/ 165657 w 2063611"/>
                        <a:gd name="connsiteY51" fmla="*/ 2471737 h 3103331"/>
                        <a:gd name="connsiteX52" fmla="*/ 194232 w 2063611"/>
                        <a:gd name="connsiteY52" fmla="*/ 2512695 h 3103331"/>
                        <a:gd name="connsiteX53" fmla="*/ 294245 w 2063611"/>
                        <a:gd name="connsiteY53" fmla="*/ 2551747 h 3103331"/>
                        <a:gd name="connsiteX54" fmla="*/ 69455 w 2063611"/>
                        <a:gd name="connsiteY54" fmla="*/ 2582227 h 3103331"/>
                        <a:gd name="connsiteX55" fmla="*/ 51357 w 2063611"/>
                        <a:gd name="connsiteY55" fmla="*/ 2652712 h 3103331"/>
                        <a:gd name="connsiteX56" fmla="*/ 103745 w 2063611"/>
                        <a:gd name="connsiteY56" fmla="*/ 2686050 h 3103331"/>
                        <a:gd name="connsiteX57" fmla="*/ 207567 w 2063611"/>
                        <a:gd name="connsiteY57" fmla="*/ 2720340 h 3103331"/>
                        <a:gd name="connsiteX58" fmla="*/ 255192 w 2063611"/>
                        <a:gd name="connsiteY58" fmla="*/ 2748915 h 3103331"/>
                        <a:gd name="connsiteX59" fmla="*/ 351395 w 2063611"/>
                        <a:gd name="connsiteY59" fmla="*/ 2726055 h 3103331"/>
                        <a:gd name="connsiteX60" fmla="*/ 247572 w 2063611"/>
                        <a:gd name="connsiteY60" fmla="*/ 2751772 h 3103331"/>
                        <a:gd name="connsiteX61" fmla="*/ 38022 w 2063611"/>
                        <a:gd name="connsiteY61" fmla="*/ 2799397 h 3103331"/>
                        <a:gd name="connsiteX62" fmla="*/ 38975 w 2063611"/>
                        <a:gd name="connsiteY62" fmla="*/ 2858452 h 3103331"/>
                        <a:gd name="connsiteX63" fmla="*/ 81837 w 2063611"/>
                        <a:gd name="connsiteY63" fmla="*/ 2887980 h 3103331"/>
                        <a:gd name="connsiteX64" fmla="*/ 148512 w 2063611"/>
                        <a:gd name="connsiteY64" fmla="*/ 2895600 h 3103331"/>
                        <a:gd name="connsiteX65" fmla="*/ 336155 w 2063611"/>
                        <a:gd name="connsiteY65" fmla="*/ 2907030 h 3103331"/>
                        <a:gd name="connsiteX66" fmla="*/ 294245 w 2063611"/>
                        <a:gd name="connsiteY66" fmla="*/ 2948940 h 3103331"/>
                        <a:gd name="connsiteX67" fmla="*/ 354252 w 2063611"/>
                        <a:gd name="connsiteY67" fmla="*/ 2973705 h 3103331"/>
                        <a:gd name="connsiteX68" fmla="*/ 504747 w 2063611"/>
                        <a:gd name="connsiteY68" fmla="*/ 3022282 h 3103331"/>
                        <a:gd name="connsiteX69" fmla="*/ 596187 w 2063611"/>
                        <a:gd name="connsiteY69" fmla="*/ 3050857 h 3103331"/>
                        <a:gd name="connsiteX70" fmla="*/ 818120 w 2063611"/>
                        <a:gd name="connsiteY70" fmla="*/ 2947035 h 3103331"/>
                        <a:gd name="connsiteX71" fmla="*/ 950517 w 2063611"/>
                        <a:gd name="connsiteY71" fmla="*/ 2920365 h 3103331"/>
                        <a:gd name="connsiteX72" fmla="*/ 1006715 w 2063611"/>
                        <a:gd name="connsiteY72" fmla="*/ 3095625 h 3103331"/>
                        <a:gd name="connsiteX73" fmla="*/ 1076216 w 2063611"/>
                        <a:gd name="connsiteY73" fmla="*/ 3013710 h 3103331"/>
                        <a:gd name="connsiteX74" fmla="*/ 1184832 w 2063611"/>
                        <a:gd name="connsiteY74" fmla="*/ 2989897 h 3103331"/>
                        <a:gd name="connsiteX75" fmla="*/ 1461057 w 2063611"/>
                        <a:gd name="connsiteY75" fmla="*/ 3019425 h 3103331"/>
                        <a:gd name="connsiteX76" fmla="*/ 1554402 w 2063611"/>
                        <a:gd name="connsiteY76" fmla="*/ 2995612 h 3103331"/>
                        <a:gd name="connsiteX77" fmla="*/ 1672512 w 2063611"/>
                        <a:gd name="connsiteY77" fmla="*/ 3023235 h 3103331"/>
                        <a:gd name="connsiteX78" fmla="*/ 1741092 w 2063611"/>
                        <a:gd name="connsiteY78" fmla="*/ 2988945 h 3103331"/>
                        <a:gd name="connsiteX79" fmla="*/ 1886825 w 2063611"/>
                        <a:gd name="connsiteY79" fmla="*/ 3002280 h 3103331"/>
                        <a:gd name="connsiteX80" fmla="*/ 1881110 w 2063611"/>
                        <a:gd name="connsiteY80" fmla="*/ 2937510 h 3103331"/>
                        <a:gd name="connsiteX81" fmla="*/ 1957310 w 2063611"/>
                        <a:gd name="connsiteY81" fmla="*/ 2940367 h 3103331"/>
                        <a:gd name="connsiteX82" fmla="*/ 1941117 w 2063611"/>
                        <a:gd name="connsiteY82" fmla="*/ 2906077 h 3103331"/>
                        <a:gd name="connsiteX83" fmla="*/ 1836342 w 2063611"/>
                        <a:gd name="connsiteY83" fmla="*/ 2846070 h 3103331"/>
                        <a:gd name="connsiteX84" fmla="*/ 1876347 w 2063611"/>
                        <a:gd name="connsiteY84" fmla="*/ 2811780 h 3103331"/>
                        <a:gd name="connsiteX85" fmla="*/ 1902065 w 2063611"/>
                        <a:gd name="connsiteY85" fmla="*/ 2783205 h 3103331"/>
                        <a:gd name="connsiteX86" fmla="*/ 2024937 w 2063611"/>
                        <a:gd name="connsiteY86" fmla="*/ 2750820 h 3103331"/>
                        <a:gd name="connsiteX87" fmla="*/ 2029700 w 2063611"/>
                        <a:gd name="connsiteY87" fmla="*/ 2704147 h 3103331"/>
                        <a:gd name="connsiteX88" fmla="*/ 2001125 w 2063611"/>
                        <a:gd name="connsiteY88" fmla="*/ 2663190 h 3103331"/>
                        <a:gd name="connsiteX89" fmla="*/ 1936355 w 2063611"/>
                        <a:gd name="connsiteY89" fmla="*/ 2638425 h 3103331"/>
                        <a:gd name="connsiteX90" fmla="*/ 1785860 w 2063611"/>
                        <a:gd name="connsiteY90" fmla="*/ 2644140 h 3103331"/>
                        <a:gd name="connsiteX91" fmla="*/ 1490585 w 2063611"/>
                        <a:gd name="connsiteY91" fmla="*/ 2531745 h 3103331"/>
                        <a:gd name="connsiteX92" fmla="*/ 1584882 w 2063611"/>
                        <a:gd name="connsiteY92" fmla="*/ 2527935 h 3103331"/>
                        <a:gd name="connsiteX93" fmla="*/ 1817292 w 2063611"/>
                        <a:gd name="connsiteY93" fmla="*/ 2559367 h 3103331"/>
                        <a:gd name="connsiteX94" fmla="*/ 1931592 w 2063611"/>
                        <a:gd name="connsiteY94" fmla="*/ 2442210 h 3103331"/>
                        <a:gd name="connsiteX95" fmla="*/ 1993505 w 2063611"/>
                        <a:gd name="connsiteY95" fmla="*/ 2409825 h 3103331"/>
                        <a:gd name="connsiteX96" fmla="*/ 1985885 w 2063611"/>
                        <a:gd name="connsiteY96" fmla="*/ 2380297 h 3103331"/>
                        <a:gd name="connsiteX97" fmla="*/ 1542020 w 2063611"/>
                        <a:gd name="connsiteY97" fmla="*/ 2321242 h 3103331"/>
                        <a:gd name="connsiteX98" fmla="*/ 1547735 w 2063611"/>
                        <a:gd name="connsiteY98" fmla="*/ 2275522 h 3103331"/>
                        <a:gd name="connsiteX99" fmla="*/ 1816340 w 2063611"/>
                        <a:gd name="connsiteY99" fmla="*/ 2284095 h 3103331"/>
                        <a:gd name="connsiteX100" fmla="*/ 1987790 w 2063611"/>
                        <a:gd name="connsiteY100" fmla="*/ 2151697 h 3103331"/>
                        <a:gd name="connsiteX101" fmla="*/ 2006840 w 2063611"/>
                        <a:gd name="connsiteY101" fmla="*/ 2117407 h 3103331"/>
                        <a:gd name="connsiteX102" fmla="*/ 1692515 w 2063611"/>
                        <a:gd name="connsiteY102" fmla="*/ 2054542 h 3103331"/>
                        <a:gd name="connsiteX103" fmla="*/ 1801100 w 2063611"/>
                        <a:gd name="connsiteY103" fmla="*/ 2020252 h 3103331"/>
                        <a:gd name="connsiteX104" fmla="*/ 1829675 w 2063611"/>
                        <a:gd name="connsiteY104" fmla="*/ 1993582 h 3103331"/>
                        <a:gd name="connsiteX105" fmla="*/ 1868727 w 2063611"/>
                        <a:gd name="connsiteY105" fmla="*/ 1927860 h 3103331"/>
                        <a:gd name="connsiteX106" fmla="*/ 1593455 w 2063611"/>
                        <a:gd name="connsiteY106" fmla="*/ 1862137 h 3103331"/>
                        <a:gd name="connsiteX107" fmla="*/ 1816340 w 2063611"/>
                        <a:gd name="connsiteY107" fmla="*/ 1730692 h 3103331"/>
                        <a:gd name="connsiteX108" fmla="*/ 1584882 w 2063611"/>
                        <a:gd name="connsiteY108" fmla="*/ 1722120 h 3103331"/>
                        <a:gd name="connsiteX109" fmla="*/ 1632507 w 2063611"/>
                        <a:gd name="connsiteY109" fmla="*/ 1685925 h 3103331"/>
                        <a:gd name="connsiteX110" fmla="*/ 1641080 w 2063611"/>
                        <a:gd name="connsiteY110" fmla="*/ 1644967 h 3103331"/>
                        <a:gd name="connsiteX111" fmla="*/ 1430577 w 2063611"/>
                        <a:gd name="connsiteY111" fmla="*/ 1605915 h 3103331"/>
                        <a:gd name="connsiteX112" fmla="*/ 1512492 w 2063611"/>
                        <a:gd name="connsiteY112" fmla="*/ 1549717 h 3103331"/>
                        <a:gd name="connsiteX113" fmla="*/ 1690610 w 2063611"/>
                        <a:gd name="connsiteY113" fmla="*/ 1452562 h 3103331"/>
                        <a:gd name="connsiteX114" fmla="*/ 1532495 w 2063611"/>
                        <a:gd name="connsiteY114" fmla="*/ 1428750 h 3103331"/>
                        <a:gd name="connsiteX115" fmla="*/ 1513445 w 2063611"/>
                        <a:gd name="connsiteY115" fmla="*/ 1381125 h 3103331"/>
                        <a:gd name="connsiteX116" fmla="*/ 1275320 w 2063611"/>
                        <a:gd name="connsiteY116" fmla="*/ 1353502 h 3103331"/>
                        <a:gd name="connsiteX117" fmla="*/ 1561070 w 2063611"/>
                        <a:gd name="connsiteY117" fmla="*/ 1321117 h 3103331"/>
                        <a:gd name="connsiteX118" fmla="*/ 1586787 w 2063611"/>
                        <a:gd name="connsiteY118" fmla="*/ 1202055 h 3103331"/>
                        <a:gd name="connsiteX119" fmla="*/ 1433435 w 2063611"/>
                        <a:gd name="connsiteY119" fmla="*/ 1143952 h 3103331"/>
                        <a:gd name="connsiteX120" fmla="*/ 1120062 w 2063611"/>
                        <a:gd name="connsiteY120" fmla="*/ 1087755 h 3103331"/>
                        <a:gd name="connsiteX121" fmla="*/ 1302942 w 2063611"/>
                        <a:gd name="connsiteY121" fmla="*/ 1102042 h 3103331"/>
                        <a:gd name="connsiteX122" fmla="*/ 1399145 w 2063611"/>
                        <a:gd name="connsiteY122" fmla="*/ 1087755 h 3103331"/>
                        <a:gd name="connsiteX123" fmla="*/ 1501062 w 2063611"/>
                        <a:gd name="connsiteY123" fmla="*/ 1033462 h 3103331"/>
                        <a:gd name="connsiteX124" fmla="*/ 1524875 w 2063611"/>
                        <a:gd name="connsiteY124" fmla="*/ 962025 h 3103331"/>
                        <a:gd name="connsiteX125" fmla="*/ 1414385 w 2063611"/>
                        <a:gd name="connsiteY125" fmla="*/ 931545 h 3103331"/>
                        <a:gd name="connsiteX126" fmla="*/ 1147685 w 2063611"/>
                        <a:gd name="connsiteY126" fmla="*/ 896302 h 3103331"/>
                        <a:gd name="connsiteX127" fmla="*/ 1297227 w 2063611"/>
                        <a:gd name="connsiteY127" fmla="*/ 877252 h 3103331"/>
                        <a:gd name="connsiteX128" fmla="*/ 1344852 w 2063611"/>
                        <a:gd name="connsiteY128" fmla="*/ 861060 h 3103331"/>
                        <a:gd name="connsiteX129" fmla="*/ 1473440 w 2063611"/>
                        <a:gd name="connsiteY129" fmla="*/ 824865 h 3103331"/>
                        <a:gd name="connsiteX130" fmla="*/ 1356282 w 2063611"/>
                        <a:gd name="connsiteY130" fmla="*/ 791527 h 3103331"/>
                        <a:gd name="connsiteX131" fmla="*/ 1123872 w 2063611"/>
                        <a:gd name="connsiteY131" fmla="*/ 748665 h 3103331"/>
                        <a:gd name="connsiteX132" fmla="*/ 1012430 w 2063611"/>
                        <a:gd name="connsiteY132" fmla="*/ 648652 h 3103331"/>
                        <a:gd name="connsiteX133" fmla="*/ 1081010 w 2063611"/>
                        <a:gd name="connsiteY133" fmla="*/ 666750 h 3103331"/>
                        <a:gd name="connsiteX134" fmla="*/ 1237220 w 2063611"/>
                        <a:gd name="connsiteY134" fmla="*/ 720090 h 3103331"/>
                        <a:gd name="connsiteX135" fmla="*/ 1382000 w 2063611"/>
                        <a:gd name="connsiteY135" fmla="*/ 660082 h 3103331"/>
                        <a:gd name="connsiteX136" fmla="*/ 1167687 w 2063611"/>
                        <a:gd name="connsiteY136" fmla="*/ 582930 h 3103331"/>
                        <a:gd name="connsiteX137" fmla="*/ 1173402 w 2063611"/>
                        <a:gd name="connsiteY137" fmla="*/ 506730 h 3103331"/>
                        <a:gd name="connsiteX138" fmla="*/ 1221027 w 2063611"/>
                        <a:gd name="connsiteY138" fmla="*/ 408622 h 3103331"/>
                        <a:gd name="connsiteX139" fmla="*/ 1244840 w 2063611"/>
                        <a:gd name="connsiteY139" fmla="*/ 291465 h 3103331"/>
                        <a:gd name="connsiteX140" fmla="*/ 1028622 w 2063611"/>
                        <a:gd name="connsiteY140" fmla="*/ 443865 h 3103331"/>
                        <a:gd name="connsiteX141" fmla="*/ 1051482 w 2063611"/>
                        <a:gd name="connsiteY141" fmla="*/ 315277 h 3103331"/>
                        <a:gd name="connsiteX142" fmla="*/ 1045767 w 2063611"/>
                        <a:gd name="connsiteY142" fmla="*/ 244792 h 3103331"/>
                        <a:gd name="connsiteX143" fmla="*/ 1105775 w 2063611"/>
                        <a:gd name="connsiteY143" fmla="*/ 204787 h 3103331"/>
                        <a:gd name="connsiteX144" fmla="*/ 1057197 w 2063611"/>
                        <a:gd name="connsiteY144" fmla="*/ 178117 h 3103331"/>
                        <a:gd name="connsiteX145" fmla="*/ 984807 w 2063611"/>
                        <a:gd name="connsiteY145" fmla="*/ 184785 h 3103331"/>
                        <a:gd name="connsiteX146" fmla="*/ 989570 w 2063611"/>
                        <a:gd name="connsiteY146" fmla="*/ 104775 h 3103331"/>
                        <a:gd name="connsiteX147" fmla="*/ 941945 w 2063611"/>
                        <a:gd name="connsiteY147" fmla="*/ 0 h 3103331"/>
                        <a:gd name="connsiteX148" fmla="*/ 941945 w 2063611"/>
                        <a:gd name="connsiteY148" fmla="*/ 0 h 3103331"/>
                        <a:gd name="connsiteX149" fmla="*/ 941945 w 2063611"/>
                        <a:gd name="connsiteY149" fmla="*/ 0 h 3103331"/>
                        <a:gd name="connsiteX150" fmla="*/ 879080 w 2063611"/>
                        <a:gd name="connsiteY150" fmla="*/ 280035 h 3103331"/>
                        <a:gd name="connsiteX151" fmla="*/ 900987 w 2063611"/>
                        <a:gd name="connsiteY151" fmla="*/ 320040 h 3103331"/>
                        <a:gd name="connsiteX152" fmla="*/ 879080 w 2063611"/>
                        <a:gd name="connsiteY152" fmla="*/ 280035 h 3103331"/>
                        <a:gd name="connsiteX153" fmla="*/ 856220 w 2063611"/>
                        <a:gd name="connsiteY153" fmla="*/ 397192 h 3103331"/>
                        <a:gd name="connsiteX154" fmla="*/ 869555 w 2063611"/>
                        <a:gd name="connsiteY154" fmla="*/ 428625 h 3103331"/>
                        <a:gd name="connsiteX155" fmla="*/ 856220 w 2063611"/>
                        <a:gd name="connsiteY155" fmla="*/ 397192 h 3103331"/>
                        <a:gd name="connsiteX156" fmla="*/ 1109585 w 2063611"/>
                        <a:gd name="connsiteY156" fmla="*/ 462915 h 3103331"/>
                        <a:gd name="connsiteX157" fmla="*/ 1059102 w 2063611"/>
                        <a:gd name="connsiteY157" fmla="*/ 503872 h 3103331"/>
                        <a:gd name="connsiteX158" fmla="*/ 1109585 w 2063611"/>
                        <a:gd name="connsiteY158" fmla="*/ 462915 h 3103331"/>
                        <a:gd name="connsiteX159" fmla="*/ 1001952 w 2063611"/>
                        <a:gd name="connsiteY159" fmla="*/ 577215 h 3103331"/>
                        <a:gd name="connsiteX160" fmla="*/ 1021955 w 2063611"/>
                        <a:gd name="connsiteY160" fmla="*/ 592455 h 3103331"/>
                        <a:gd name="connsiteX161" fmla="*/ 1001952 w 2063611"/>
                        <a:gd name="connsiteY161" fmla="*/ 577215 h 3103331"/>
                        <a:gd name="connsiteX162" fmla="*/ 1001952 w 2063611"/>
                        <a:gd name="connsiteY162" fmla="*/ 577215 h 3103331"/>
                        <a:gd name="connsiteX163" fmla="*/ 1103870 w 2063611"/>
                        <a:gd name="connsiteY163" fmla="*/ 596265 h 3103331"/>
                        <a:gd name="connsiteX164" fmla="*/ 1103870 w 2063611"/>
                        <a:gd name="connsiteY164" fmla="*/ 596265 h 3103331"/>
                        <a:gd name="connsiteX165" fmla="*/ 1243887 w 2063611"/>
                        <a:gd name="connsiteY165" fmla="*/ 625792 h 3103331"/>
                        <a:gd name="connsiteX166" fmla="*/ 1243887 w 2063611"/>
                        <a:gd name="connsiteY166" fmla="*/ 625792 h 3103331"/>
                        <a:gd name="connsiteX167" fmla="*/ 1025765 w 2063611"/>
                        <a:gd name="connsiteY167" fmla="*/ 753427 h 3103331"/>
                        <a:gd name="connsiteX168" fmla="*/ 1021002 w 2063611"/>
                        <a:gd name="connsiteY168" fmla="*/ 773430 h 3103331"/>
                        <a:gd name="connsiteX169" fmla="*/ 1025765 w 2063611"/>
                        <a:gd name="connsiteY169" fmla="*/ 753427 h 3103331"/>
                        <a:gd name="connsiteX170" fmla="*/ 1025765 w 2063611"/>
                        <a:gd name="connsiteY170" fmla="*/ 753427 h 3103331"/>
                        <a:gd name="connsiteX171" fmla="*/ 954327 w 2063611"/>
                        <a:gd name="connsiteY171" fmla="*/ 860107 h 3103331"/>
                        <a:gd name="connsiteX172" fmla="*/ 954327 w 2063611"/>
                        <a:gd name="connsiteY172" fmla="*/ 860107 h 3103331"/>
                        <a:gd name="connsiteX173" fmla="*/ 1029575 w 2063611"/>
                        <a:gd name="connsiteY173" fmla="*/ 877252 h 3103331"/>
                        <a:gd name="connsiteX174" fmla="*/ 1029575 w 2063611"/>
                        <a:gd name="connsiteY174" fmla="*/ 877252 h 3103331"/>
                        <a:gd name="connsiteX175" fmla="*/ 914322 w 2063611"/>
                        <a:gd name="connsiteY175" fmla="*/ 881062 h 3103331"/>
                        <a:gd name="connsiteX176" fmla="*/ 914322 w 2063611"/>
                        <a:gd name="connsiteY176" fmla="*/ 881062 h 3103331"/>
                        <a:gd name="connsiteX177" fmla="*/ 867650 w 2063611"/>
                        <a:gd name="connsiteY177" fmla="*/ 897255 h 3103331"/>
                        <a:gd name="connsiteX178" fmla="*/ 867650 w 2063611"/>
                        <a:gd name="connsiteY178" fmla="*/ 897255 h 3103331"/>
                        <a:gd name="connsiteX179" fmla="*/ 674292 w 2063611"/>
                        <a:gd name="connsiteY179" fmla="*/ 897255 h 3103331"/>
                        <a:gd name="connsiteX180" fmla="*/ 770495 w 2063611"/>
                        <a:gd name="connsiteY180" fmla="*/ 939165 h 3103331"/>
                        <a:gd name="connsiteX181" fmla="*/ 674292 w 2063611"/>
                        <a:gd name="connsiteY181" fmla="*/ 897255 h 3103331"/>
                        <a:gd name="connsiteX182" fmla="*/ 1525827 w 2063611"/>
                        <a:gd name="connsiteY182" fmla="*/ 1320165 h 3103331"/>
                        <a:gd name="connsiteX183" fmla="*/ 1525827 w 2063611"/>
                        <a:gd name="connsiteY183" fmla="*/ 1320165 h 3103331"/>
                        <a:gd name="connsiteX184" fmla="*/ 750492 w 2063611"/>
                        <a:gd name="connsiteY184" fmla="*/ 1416367 h 3103331"/>
                        <a:gd name="connsiteX185" fmla="*/ 750492 w 2063611"/>
                        <a:gd name="connsiteY185" fmla="*/ 1416367 h 3103331"/>
                        <a:gd name="connsiteX186" fmla="*/ 1551545 w 2063611"/>
                        <a:gd name="connsiteY186" fmla="*/ 1757362 h 3103331"/>
                        <a:gd name="connsiteX187" fmla="*/ 1551545 w 2063611"/>
                        <a:gd name="connsiteY187" fmla="*/ 1757362 h 3103331"/>
                        <a:gd name="connsiteX188" fmla="*/ 1759190 w 2063611"/>
                        <a:gd name="connsiteY188" fmla="*/ 1800225 h 3103331"/>
                        <a:gd name="connsiteX189" fmla="*/ 1759190 w 2063611"/>
                        <a:gd name="connsiteY189" fmla="*/ 1800225 h 3103331"/>
                        <a:gd name="connsiteX190" fmla="*/ 1762047 w 2063611"/>
                        <a:gd name="connsiteY190" fmla="*/ 1999297 h 3103331"/>
                        <a:gd name="connsiteX191" fmla="*/ 1762047 w 2063611"/>
                        <a:gd name="connsiteY191" fmla="*/ 1999297 h 3103331"/>
                        <a:gd name="connsiteX192" fmla="*/ 144702 w 2063611"/>
                        <a:gd name="connsiteY192" fmla="*/ 2322195 h 3103331"/>
                        <a:gd name="connsiteX193" fmla="*/ 144702 w 2063611"/>
                        <a:gd name="connsiteY193" fmla="*/ 2322195 h 3103331"/>
                        <a:gd name="connsiteX194" fmla="*/ 294245 w 2063611"/>
                        <a:gd name="connsiteY194" fmla="*/ 2390775 h 3103331"/>
                        <a:gd name="connsiteX195" fmla="*/ 461885 w 2063611"/>
                        <a:gd name="connsiteY195" fmla="*/ 2419350 h 3103331"/>
                        <a:gd name="connsiteX196" fmla="*/ 294245 w 2063611"/>
                        <a:gd name="connsiteY196" fmla="*/ 2390775 h 3103331"/>
                        <a:gd name="connsiteX197" fmla="*/ 510462 w 2063611"/>
                        <a:gd name="connsiteY197" fmla="*/ 2399347 h 3103331"/>
                        <a:gd name="connsiteX198" fmla="*/ 510462 w 2063611"/>
                        <a:gd name="connsiteY198" fmla="*/ 2399347 h 3103331"/>
                        <a:gd name="connsiteX199" fmla="*/ 416165 w 2063611"/>
                        <a:gd name="connsiteY199" fmla="*/ 2728912 h 3103331"/>
                        <a:gd name="connsiteX200" fmla="*/ 416165 w 2063611"/>
                        <a:gd name="connsiteY200" fmla="*/ 2728912 h 3103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</a:cxnLst>
                      <a:rect l="l" t="t" r="r" b="b"/>
                      <a:pathLst>
                        <a:path w="2063611" h="3103331">
                          <a:moveTo>
                            <a:pt x="941945" y="0"/>
                          </a:moveTo>
                          <a:cubicBezTo>
                            <a:pt x="931467" y="55245"/>
                            <a:pt x="965757" y="193357"/>
                            <a:pt x="876222" y="98107"/>
                          </a:cubicBezTo>
                          <a:cubicBezTo>
                            <a:pt x="863840" y="98107"/>
                            <a:pt x="985760" y="307657"/>
                            <a:pt x="901940" y="231457"/>
                          </a:cubicBezTo>
                          <a:cubicBezTo>
                            <a:pt x="891462" y="164782"/>
                            <a:pt x="856220" y="167640"/>
                            <a:pt x="826692" y="186690"/>
                          </a:cubicBezTo>
                          <a:cubicBezTo>
                            <a:pt x="725727" y="147637"/>
                            <a:pt x="851457" y="278130"/>
                            <a:pt x="810500" y="294322"/>
                          </a:cubicBezTo>
                          <a:cubicBezTo>
                            <a:pt x="888605" y="294322"/>
                            <a:pt x="862887" y="349567"/>
                            <a:pt x="802880" y="320992"/>
                          </a:cubicBezTo>
                          <a:cubicBezTo>
                            <a:pt x="899082" y="452437"/>
                            <a:pt x="679055" y="340995"/>
                            <a:pt x="677150" y="374332"/>
                          </a:cubicBezTo>
                          <a:cubicBezTo>
                            <a:pt x="770495" y="414337"/>
                            <a:pt x="615237" y="403860"/>
                            <a:pt x="696200" y="443865"/>
                          </a:cubicBezTo>
                          <a:cubicBezTo>
                            <a:pt x="826692" y="489585"/>
                            <a:pt x="608570" y="498157"/>
                            <a:pt x="707630" y="532447"/>
                          </a:cubicBezTo>
                          <a:cubicBezTo>
                            <a:pt x="754302" y="548640"/>
                            <a:pt x="853362" y="510540"/>
                            <a:pt x="820977" y="566737"/>
                          </a:cubicBezTo>
                          <a:cubicBezTo>
                            <a:pt x="882890" y="561022"/>
                            <a:pt x="880032" y="609600"/>
                            <a:pt x="940040" y="570547"/>
                          </a:cubicBezTo>
                          <a:cubicBezTo>
                            <a:pt x="970520" y="705802"/>
                            <a:pt x="673340" y="527685"/>
                            <a:pt x="724775" y="611505"/>
                          </a:cubicBezTo>
                          <a:cubicBezTo>
                            <a:pt x="662862" y="614362"/>
                            <a:pt x="568565" y="518160"/>
                            <a:pt x="523797" y="594360"/>
                          </a:cubicBezTo>
                          <a:cubicBezTo>
                            <a:pt x="389495" y="604837"/>
                            <a:pt x="556182" y="648652"/>
                            <a:pt x="590472" y="641985"/>
                          </a:cubicBezTo>
                          <a:cubicBezTo>
                            <a:pt x="479982" y="730567"/>
                            <a:pt x="734300" y="607695"/>
                            <a:pt x="621905" y="681037"/>
                          </a:cubicBezTo>
                          <a:cubicBezTo>
                            <a:pt x="640955" y="772477"/>
                            <a:pt x="827645" y="614362"/>
                            <a:pt x="707630" y="721042"/>
                          </a:cubicBezTo>
                          <a:cubicBezTo>
                            <a:pt x="755255" y="778192"/>
                            <a:pt x="930515" y="652462"/>
                            <a:pt x="940040" y="681990"/>
                          </a:cubicBezTo>
                          <a:cubicBezTo>
                            <a:pt x="877175" y="777240"/>
                            <a:pt x="757160" y="778192"/>
                            <a:pt x="667625" y="751522"/>
                          </a:cubicBezTo>
                          <a:cubicBezTo>
                            <a:pt x="727632" y="814387"/>
                            <a:pt x="563802" y="732472"/>
                            <a:pt x="520940" y="781050"/>
                          </a:cubicBezTo>
                          <a:cubicBezTo>
                            <a:pt x="460932" y="782002"/>
                            <a:pt x="529512" y="829627"/>
                            <a:pt x="523797" y="839152"/>
                          </a:cubicBezTo>
                          <a:cubicBezTo>
                            <a:pt x="591425" y="858202"/>
                            <a:pt x="701915" y="927735"/>
                            <a:pt x="561897" y="905827"/>
                          </a:cubicBezTo>
                          <a:cubicBezTo>
                            <a:pt x="500937" y="904875"/>
                            <a:pt x="595235" y="1015365"/>
                            <a:pt x="495222" y="951547"/>
                          </a:cubicBezTo>
                          <a:cubicBezTo>
                            <a:pt x="444740" y="923925"/>
                            <a:pt x="472362" y="1000125"/>
                            <a:pt x="402830" y="965835"/>
                          </a:cubicBezTo>
                          <a:cubicBezTo>
                            <a:pt x="339965" y="981075"/>
                            <a:pt x="502842" y="1050607"/>
                            <a:pt x="539990" y="1060132"/>
                          </a:cubicBezTo>
                          <a:cubicBezTo>
                            <a:pt x="612380" y="1058227"/>
                            <a:pt x="686675" y="1182052"/>
                            <a:pt x="722870" y="1148715"/>
                          </a:cubicBezTo>
                          <a:cubicBezTo>
                            <a:pt x="629525" y="1226820"/>
                            <a:pt x="505700" y="1155382"/>
                            <a:pt x="401877" y="1197292"/>
                          </a:cubicBezTo>
                          <a:cubicBezTo>
                            <a:pt x="359015" y="1230630"/>
                            <a:pt x="510462" y="1297305"/>
                            <a:pt x="523797" y="1303020"/>
                          </a:cubicBezTo>
                          <a:cubicBezTo>
                            <a:pt x="674292" y="1369695"/>
                            <a:pt x="337107" y="1298257"/>
                            <a:pt x="359015" y="1358265"/>
                          </a:cubicBezTo>
                          <a:cubicBezTo>
                            <a:pt x="451407" y="1413510"/>
                            <a:pt x="534275" y="1483995"/>
                            <a:pt x="630477" y="1405890"/>
                          </a:cubicBezTo>
                          <a:cubicBezTo>
                            <a:pt x="662862" y="1429702"/>
                            <a:pt x="572375" y="1422082"/>
                            <a:pt x="610475" y="1480185"/>
                          </a:cubicBezTo>
                          <a:cubicBezTo>
                            <a:pt x="515225" y="1524000"/>
                            <a:pt x="333297" y="1530667"/>
                            <a:pt x="279005" y="1581150"/>
                          </a:cubicBezTo>
                          <a:cubicBezTo>
                            <a:pt x="358062" y="1657350"/>
                            <a:pt x="444740" y="1665922"/>
                            <a:pt x="543800" y="1681162"/>
                          </a:cubicBezTo>
                          <a:cubicBezTo>
                            <a:pt x="595235" y="1662112"/>
                            <a:pt x="575232" y="1646872"/>
                            <a:pt x="620000" y="1659255"/>
                          </a:cubicBezTo>
                          <a:cubicBezTo>
                            <a:pt x="657147" y="1679257"/>
                            <a:pt x="685722" y="1605915"/>
                            <a:pt x="727632" y="1655445"/>
                          </a:cubicBezTo>
                          <a:cubicBezTo>
                            <a:pt x="682865" y="1703070"/>
                            <a:pt x="445692" y="1695450"/>
                            <a:pt x="597140" y="1752600"/>
                          </a:cubicBezTo>
                          <a:cubicBezTo>
                            <a:pt x="472362" y="1787842"/>
                            <a:pt x="337107" y="1760220"/>
                            <a:pt x="210425" y="1787842"/>
                          </a:cubicBezTo>
                          <a:cubicBezTo>
                            <a:pt x="136130" y="1821180"/>
                            <a:pt x="297102" y="1813560"/>
                            <a:pt x="207567" y="1855470"/>
                          </a:cubicBezTo>
                          <a:cubicBezTo>
                            <a:pt x="168515" y="1903095"/>
                            <a:pt x="354252" y="1852612"/>
                            <a:pt x="328535" y="1906905"/>
                          </a:cubicBezTo>
                          <a:cubicBezTo>
                            <a:pt x="389495" y="1896427"/>
                            <a:pt x="418070" y="1922145"/>
                            <a:pt x="465695" y="1909762"/>
                          </a:cubicBezTo>
                          <a:cubicBezTo>
                            <a:pt x="461885" y="1975485"/>
                            <a:pt x="535227" y="1887855"/>
                            <a:pt x="546657" y="1945957"/>
                          </a:cubicBezTo>
                          <a:cubicBezTo>
                            <a:pt x="608570" y="1936432"/>
                            <a:pt x="701915" y="1974532"/>
                            <a:pt x="595235" y="1997392"/>
                          </a:cubicBezTo>
                          <a:cubicBezTo>
                            <a:pt x="481887" y="2025967"/>
                            <a:pt x="371397" y="2014537"/>
                            <a:pt x="268527" y="2017395"/>
                          </a:cubicBezTo>
                          <a:cubicBezTo>
                            <a:pt x="201852" y="1994535"/>
                            <a:pt x="110412" y="2011680"/>
                            <a:pt x="229475" y="2042160"/>
                          </a:cubicBezTo>
                          <a:cubicBezTo>
                            <a:pt x="325677" y="2053590"/>
                            <a:pt x="138035" y="2061210"/>
                            <a:pt x="255192" y="2085022"/>
                          </a:cubicBezTo>
                          <a:cubicBezTo>
                            <a:pt x="273290" y="2141220"/>
                            <a:pt x="374255" y="2096452"/>
                            <a:pt x="413307" y="2144077"/>
                          </a:cubicBezTo>
                          <a:cubicBezTo>
                            <a:pt x="501890" y="2101215"/>
                            <a:pt x="383780" y="2187892"/>
                            <a:pt x="473315" y="2166937"/>
                          </a:cubicBezTo>
                          <a:cubicBezTo>
                            <a:pt x="568565" y="2185035"/>
                            <a:pt x="317105" y="2260282"/>
                            <a:pt x="262812" y="2221230"/>
                          </a:cubicBezTo>
                          <a:cubicBezTo>
                            <a:pt x="206615" y="2225040"/>
                            <a:pt x="136130" y="2223135"/>
                            <a:pt x="98982" y="2243137"/>
                          </a:cubicBezTo>
                          <a:cubicBezTo>
                            <a:pt x="198995" y="2288857"/>
                            <a:pt x="-72468" y="2227897"/>
                            <a:pt x="38022" y="2283142"/>
                          </a:cubicBezTo>
                          <a:cubicBezTo>
                            <a:pt x="105650" y="2283142"/>
                            <a:pt x="118032" y="2291715"/>
                            <a:pt x="77075" y="2346007"/>
                          </a:cubicBezTo>
                          <a:cubicBezTo>
                            <a:pt x="108507" y="2402205"/>
                            <a:pt x="314247" y="2380297"/>
                            <a:pt x="196137" y="2437447"/>
                          </a:cubicBezTo>
                          <a:cubicBezTo>
                            <a:pt x="139940" y="2433637"/>
                            <a:pt x="58025" y="2466975"/>
                            <a:pt x="165657" y="2471737"/>
                          </a:cubicBezTo>
                          <a:cubicBezTo>
                            <a:pt x="250430" y="2448877"/>
                            <a:pt x="91362" y="2539365"/>
                            <a:pt x="194232" y="2512695"/>
                          </a:cubicBezTo>
                          <a:cubicBezTo>
                            <a:pt x="224712" y="2559367"/>
                            <a:pt x="277100" y="2521267"/>
                            <a:pt x="294245" y="2551747"/>
                          </a:cubicBezTo>
                          <a:cubicBezTo>
                            <a:pt x="365682" y="2586037"/>
                            <a:pt x="99935" y="2566035"/>
                            <a:pt x="69455" y="2582227"/>
                          </a:cubicBezTo>
                          <a:cubicBezTo>
                            <a:pt x="172325" y="2621280"/>
                            <a:pt x="-72468" y="2625090"/>
                            <a:pt x="51357" y="2652712"/>
                          </a:cubicBezTo>
                          <a:cubicBezTo>
                            <a:pt x="93267" y="2642235"/>
                            <a:pt x="176135" y="2627947"/>
                            <a:pt x="103745" y="2686050"/>
                          </a:cubicBezTo>
                          <a:cubicBezTo>
                            <a:pt x="159942" y="2667000"/>
                            <a:pt x="189470" y="2704147"/>
                            <a:pt x="207567" y="2720340"/>
                          </a:cubicBezTo>
                          <a:cubicBezTo>
                            <a:pt x="239952" y="2692717"/>
                            <a:pt x="290435" y="2693670"/>
                            <a:pt x="255192" y="2748915"/>
                          </a:cubicBezTo>
                          <a:cubicBezTo>
                            <a:pt x="311390" y="2726055"/>
                            <a:pt x="379970" y="2644140"/>
                            <a:pt x="351395" y="2726055"/>
                          </a:cubicBezTo>
                          <a:cubicBezTo>
                            <a:pt x="463790" y="2687955"/>
                            <a:pt x="292340" y="2796540"/>
                            <a:pt x="247572" y="2751772"/>
                          </a:cubicBezTo>
                          <a:cubicBezTo>
                            <a:pt x="157085" y="2739390"/>
                            <a:pt x="86600" y="2766060"/>
                            <a:pt x="38022" y="2799397"/>
                          </a:cubicBezTo>
                          <a:cubicBezTo>
                            <a:pt x="154227" y="2793682"/>
                            <a:pt x="-90566" y="2875597"/>
                            <a:pt x="38975" y="2858452"/>
                          </a:cubicBezTo>
                          <a:cubicBezTo>
                            <a:pt x="113270" y="2826067"/>
                            <a:pt x="80885" y="2855595"/>
                            <a:pt x="81837" y="2887980"/>
                          </a:cubicBezTo>
                          <a:cubicBezTo>
                            <a:pt x="125652" y="2867977"/>
                            <a:pt x="86600" y="2935605"/>
                            <a:pt x="148512" y="2895600"/>
                          </a:cubicBezTo>
                          <a:cubicBezTo>
                            <a:pt x="202805" y="2917507"/>
                            <a:pt x="273290" y="2897505"/>
                            <a:pt x="336155" y="2907030"/>
                          </a:cubicBezTo>
                          <a:cubicBezTo>
                            <a:pt x="267575" y="2903220"/>
                            <a:pt x="160895" y="2973705"/>
                            <a:pt x="294245" y="2948940"/>
                          </a:cubicBezTo>
                          <a:cubicBezTo>
                            <a:pt x="202805" y="3000375"/>
                            <a:pt x="307580" y="3006090"/>
                            <a:pt x="354252" y="2973705"/>
                          </a:cubicBezTo>
                          <a:cubicBezTo>
                            <a:pt x="295197" y="3078480"/>
                            <a:pt x="498080" y="3010852"/>
                            <a:pt x="504747" y="3022282"/>
                          </a:cubicBezTo>
                          <a:cubicBezTo>
                            <a:pt x="494270" y="3097530"/>
                            <a:pt x="605712" y="2946082"/>
                            <a:pt x="596187" y="3050857"/>
                          </a:cubicBezTo>
                          <a:cubicBezTo>
                            <a:pt x="685722" y="3021330"/>
                            <a:pt x="757160" y="3004185"/>
                            <a:pt x="818120" y="2947035"/>
                          </a:cubicBezTo>
                          <a:cubicBezTo>
                            <a:pt x="860982" y="2994660"/>
                            <a:pt x="915275" y="2805112"/>
                            <a:pt x="950517" y="2920365"/>
                          </a:cubicBezTo>
                          <a:cubicBezTo>
                            <a:pt x="943850" y="2998470"/>
                            <a:pt x="851457" y="3137535"/>
                            <a:pt x="1006715" y="3095625"/>
                          </a:cubicBezTo>
                          <a:cubicBezTo>
                            <a:pt x="1081010" y="3100387"/>
                            <a:pt x="1123841" y="3109912"/>
                            <a:pt x="1076216" y="3013710"/>
                          </a:cubicBezTo>
                          <a:cubicBezTo>
                            <a:pt x="1052404" y="2913697"/>
                            <a:pt x="1158162" y="2987992"/>
                            <a:pt x="1184832" y="2989897"/>
                          </a:cubicBezTo>
                          <a:cubicBezTo>
                            <a:pt x="1251507" y="3060382"/>
                            <a:pt x="1385810" y="3033712"/>
                            <a:pt x="1461057" y="3019425"/>
                          </a:cubicBezTo>
                          <a:cubicBezTo>
                            <a:pt x="1450580" y="2954655"/>
                            <a:pt x="1522017" y="3003232"/>
                            <a:pt x="1554402" y="2995612"/>
                          </a:cubicBezTo>
                          <a:cubicBezTo>
                            <a:pt x="1586787" y="3031807"/>
                            <a:pt x="1650605" y="3034665"/>
                            <a:pt x="1672512" y="3023235"/>
                          </a:cubicBezTo>
                          <a:cubicBezTo>
                            <a:pt x="1728710" y="3063240"/>
                            <a:pt x="1682990" y="2899410"/>
                            <a:pt x="1741092" y="2988945"/>
                          </a:cubicBezTo>
                          <a:cubicBezTo>
                            <a:pt x="1783002" y="3012757"/>
                            <a:pt x="1863965" y="2987040"/>
                            <a:pt x="1886825" y="3002280"/>
                          </a:cubicBezTo>
                          <a:cubicBezTo>
                            <a:pt x="1882062" y="2952750"/>
                            <a:pt x="1938260" y="2977515"/>
                            <a:pt x="1881110" y="2937510"/>
                          </a:cubicBezTo>
                          <a:cubicBezTo>
                            <a:pt x="1898255" y="2935605"/>
                            <a:pt x="2024937" y="2992755"/>
                            <a:pt x="1957310" y="2940367"/>
                          </a:cubicBezTo>
                          <a:cubicBezTo>
                            <a:pt x="2072562" y="2943225"/>
                            <a:pt x="2029700" y="2892742"/>
                            <a:pt x="1941117" y="2906077"/>
                          </a:cubicBezTo>
                          <a:cubicBezTo>
                            <a:pt x="1876347" y="2900362"/>
                            <a:pt x="1760142" y="2866072"/>
                            <a:pt x="1836342" y="2846070"/>
                          </a:cubicBezTo>
                          <a:cubicBezTo>
                            <a:pt x="1852535" y="2829877"/>
                            <a:pt x="1943975" y="2846070"/>
                            <a:pt x="1876347" y="2811780"/>
                          </a:cubicBezTo>
                          <a:cubicBezTo>
                            <a:pt x="1922067" y="2832735"/>
                            <a:pt x="1987790" y="2783205"/>
                            <a:pt x="1902065" y="2783205"/>
                          </a:cubicBezTo>
                          <a:cubicBezTo>
                            <a:pt x="1955405" y="2777490"/>
                            <a:pt x="1953500" y="2727960"/>
                            <a:pt x="2024937" y="2750820"/>
                          </a:cubicBezTo>
                          <a:cubicBezTo>
                            <a:pt x="1939212" y="2715577"/>
                            <a:pt x="1995410" y="2716530"/>
                            <a:pt x="2029700" y="2704147"/>
                          </a:cubicBezTo>
                          <a:cubicBezTo>
                            <a:pt x="1964930" y="2699385"/>
                            <a:pt x="1877300" y="2667000"/>
                            <a:pt x="2001125" y="2663190"/>
                          </a:cubicBezTo>
                          <a:cubicBezTo>
                            <a:pt x="2124950" y="2613660"/>
                            <a:pt x="1975407" y="2637472"/>
                            <a:pt x="1936355" y="2638425"/>
                          </a:cubicBezTo>
                          <a:cubicBezTo>
                            <a:pt x="2002077" y="2557462"/>
                            <a:pt x="1837295" y="2673667"/>
                            <a:pt x="1785860" y="2644140"/>
                          </a:cubicBezTo>
                          <a:cubicBezTo>
                            <a:pt x="1696325" y="2650807"/>
                            <a:pt x="1494395" y="2563177"/>
                            <a:pt x="1490585" y="2531745"/>
                          </a:cubicBezTo>
                          <a:cubicBezTo>
                            <a:pt x="1521065" y="2526030"/>
                            <a:pt x="1613457" y="2601277"/>
                            <a:pt x="1584882" y="2527935"/>
                          </a:cubicBezTo>
                          <a:cubicBezTo>
                            <a:pt x="1675370" y="2606992"/>
                            <a:pt x="1727757" y="2465070"/>
                            <a:pt x="1817292" y="2559367"/>
                          </a:cubicBezTo>
                          <a:cubicBezTo>
                            <a:pt x="1696325" y="2420302"/>
                            <a:pt x="2127807" y="2518410"/>
                            <a:pt x="1931592" y="2442210"/>
                          </a:cubicBezTo>
                          <a:cubicBezTo>
                            <a:pt x="1908732" y="2429827"/>
                            <a:pt x="2158287" y="2442210"/>
                            <a:pt x="1993505" y="2409825"/>
                          </a:cubicBezTo>
                          <a:cubicBezTo>
                            <a:pt x="1938260" y="2416492"/>
                            <a:pt x="2070657" y="2367915"/>
                            <a:pt x="1985885" y="2380297"/>
                          </a:cubicBezTo>
                          <a:cubicBezTo>
                            <a:pt x="1833485" y="2366010"/>
                            <a:pt x="1698230" y="2375535"/>
                            <a:pt x="1542020" y="2321242"/>
                          </a:cubicBezTo>
                          <a:cubicBezTo>
                            <a:pt x="1443912" y="2301240"/>
                            <a:pt x="1454390" y="2249805"/>
                            <a:pt x="1547735" y="2275522"/>
                          </a:cubicBezTo>
                          <a:cubicBezTo>
                            <a:pt x="1666797" y="2304097"/>
                            <a:pt x="1704897" y="2283142"/>
                            <a:pt x="1816340" y="2284095"/>
                          </a:cubicBezTo>
                          <a:cubicBezTo>
                            <a:pt x="1841105" y="2205990"/>
                            <a:pt x="2096375" y="2253615"/>
                            <a:pt x="1987790" y="2151697"/>
                          </a:cubicBezTo>
                          <a:cubicBezTo>
                            <a:pt x="2044940" y="2120265"/>
                            <a:pt x="2115425" y="2104072"/>
                            <a:pt x="2006840" y="2117407"/>
                          </a:cubicBezTo>
                          <a:cubicBezTo>
                            <a:pt x="1903017" y="2114550"/>
                            <a:pt x="1779192" y="2103120"/>
                            <a:pt x="1692515" y="2054542"/>
                          </a:cubicBezTo>
                          <a:cubicBezTo>
                            <a:pt x="1714422" y="2004060"/>
                            <a:pt x="1866822" y="2088832"/>
                            <a:pt x="1801100" y="2020252"/>
                          </a:cubicBezTo>
                          <a:cubicBezTo>
                            <a:pt x="1838247" y="2025967"/>
                            <a:pt x="1907780" y="2008822"/>
                            <a:pt x="1829675" y="1993582"/>
                          </a:cubicBezTo>
                          <a:cubicBezTo>
                            <a:pt x="1898255" y="1987867"/>
                            <a:pt x="2011602" y="1875472"/>
                            <a:pt x="1868727" y="1927860"/>
                          </a:cubicBezTo>
                          <a:cubicBezTo>
                            <a:pt x="1796337" y="1884997"/>
                            <a:pt x="1598217" y="1955482"/>
                            <a:pt x="1593455" y="1862137"/>
                          </a:cubicBezTo>
                          <a:cubicBezTo>
                            <a:pt x="1698230" y="1882140"/>
                            <a:pt x="1812530" y="1864995"/>
                            <a:pt x="1816340" y="1730692"/>
                          </a:cubicBezTo>
                          <a:cubicBezTo>
                            <a:pt x="1743950" y="1740217"/>
                            <a:pt x="1631555" y="1806892"/>
                            <a:pt x="1584882" y="1722120"/>
                          </a:cubicBezTo>
                          <a:cubicBezTo>
                            <a:pt x="1616315" y="1743075"/>
                            <a:pt x="1682990" y="1727835"/>
                            <a:pt x="1632507" y="1685925"/>
                          </a:cubicBezTo>
                          <a:cubicBezTo>
                            <a:pt x="1687752" y="1697355"/>
                            <a:pt x="1716327" y="1596390"/>
                            <a:pt x="1641080" y="1644967"/>
                          </a:cubicBezTo>
                          <a:cubicBezTo>
                            <a:pt x="1584882" y="1655445"/>
                            <a:pt x="1383905" y="1659255"/>
                            <a:pt x="1430577" y="1605915"/>
                          </a:cubicBezTo>
                          <a:cubicBezTo>
                            <a:pt x="1482965" y="1624012"/>
                            <a:pt x="1604885" y="1600200"/>
                            <a:pt x="1512492" y="1549717"/>
                          </a:cubicBezTo>
                          <a:cubicBezTo>
                            <a:pt x="1577262" y="1572577"/>
                            <a:pt x="1712517" y="1499235"/>
                            <a:pt x="1690610" y="1452562"/>
                          </a:cubicBezTo>
                          <a:cubicBezTo>
                            <a:pt x="1642985" y="1399222"/>
                            <a:pt x="1582977" y="1438275"/>
                            <a:pt x="1532495" y="1428750"/>
                          </a:cubicBezTo>
                          <a:cubicBezTo>
                            <a:pt x="1596312" y="1386840"/>
                            <a:pt x="1531542" y="1413510"/>
                            <a:pt x="1513445" y="1381125"/>
                          </a:cubicBezTo>
                          <a:cubicBezTo>
                            <a:pt x="1463915" y="1472565"/>
                            <a:pt x="1230552" y="1384935"/>
                            <a:pt x="1275320" y="1353502"/>
                          </a:cubicBezTo>
                          <a:cubicBezTo>
                            <a:pt x="1382952" y="1353502"/>
                            <a:pt x="1462010" y="1350645"/>
                            <a:pt x="1561070" y="1321117"/>
                          </a:cubicBezTo>
                          <a:cubicBezTo>
                            <a:pt x="1533447" y="1248727"/>
                            <a:pt x="1739187" y="1218247"/>
                            <a:pt x="1586787" y="1202055"/>
                          </a:cubicBezTo>
                          <a:cubicBezTo>
                            <a:pt x="1553450" y="1132522"/>
                            <a:pt x="1399145" y="1257300"/>
                            <a:pt x="1433435" y="1143952"/>
                          </a:cubicBezTo>
                          <a:cubicBezTo>
                            <a:pt x="1341042" y="1217295"/>
                            <a:pt x="1141970" y="1132522"/>
                            <a:pt x="1120062" y="1087755"/>
                          </a:cubicBezTo>
                          <a:cubicBezTo>
                            <a:pt x="1207692" y="1115377"/>
                            <a:pt x="1229600" y="1084897"/>
                            <a:pt x="1302942" y="1102042"/>
                          </a:cubicBezTo>
                          <a:cubicBezTo>
                            <a:pt x="1293417" y="1071562"/>
                            <a:pt x="1368665" y="1159192"/>
                            <a:pt x="1399145" y="1087755"/>
                          </a:cubicBezTo>
                          <a:cubicBezTo>
                            <a:pt x="1472487" y="1084897"/>
                            <a:pt x="1417242" y="977265"/>
                            <a:pt x="1501062" y="1033462"/>
                          </a:cubicBezTo>
                          <a:cubicBezTo>
                            <a:pt x="1522017" y="986790"/>
                            <a:pt x="1640127" y="962977"/>
                            <a:pt x="1524875" y="962025"/>
                          </a:cubicBezTo>
                          <a:cubicBezTo>
                            <a:pt x="1491537" y="929640"/>
                            <a:pt x="1420100" y="1001077"/>
                            <a:pt x="1414385" y="931545"/>
                          </a:cubicBezTo>
                          <a:cubicBezTo>
                            <a:pt x="1335327" y="1004887"/>
                            <a:pt x="1196262" y="983932"/>
                            <a:pt x="1147685" y="896302"/>
                          </a:cubicBezTo>
                          <a:cubicBezTo>
                            <a:pt x="1192452" y="892492"/>
                            <a:pt x="1298180" y="960120"/>
                            <a:pt x="1297227" y="877252"/>
                          </a:cubicBezTo>
                          <a:cubicBezTo>
                            <a:pt x="1341042" y="921067"/>
                            <a:pt x="1435340" y="907732"/>
                            <a:pt x="1344852" y="861060"/>
                          </a:cubicBezTo>
                          <a:cubicBezTo>
                            <a:pt x="1404860" y="904875"/>
                            <a:pt x="1482965" y="863917"/>
                            <a:pt x="1473440" y="824865"/>
                          </a:cubicBezTo>
                          <a:cubicBezTo>
                            <a:pt x="1618220" y="807720"/>
                            <a:pt x="1400097" y="756285"/>
                            <a:pt x="1356282" y="791527"/>
                          </a:cubicBezTo>
                          <a:cubicBezTo>
                            <a:pt x="1302942" y="677227"/>
                            <a:pt x="1151495" y="842010"/>
                            <a:pt x="1123872" y="748665"/>
                          </a:cubicBezTo>
                          <a:cubicBezTo>
                            <a:pt x="1095297" y="733425"/>
                            <a:pt x="949565" y="670560"/>
                            <a:pt x="1012430" y="648652"/>
                          </a:cubicBezTo>
                          <a:cubicBezTo>
                            <a:pt x="1021955" y="691515"/>
                            <a:pt x="1084820" y="745807"/>
                            <a:pt x="1081010" y="666750"/>
                          </a:cubicBezTo>
                          <a:cubicBezTo>
                            <a:pt x="1117205" y="771525"/>
                            <a:pt x="1180070" y="632460"/>
                            <a:pt x="1237220" y="720090"/>
                          </a:cubicBezTo>
                          <a:cubicBezTo>
                            <a:pt x="1263890" y="662940"/>
                            <a:pt x="1355330" y="741045"/>
                            <a:pt x="1382000" y="660082"/>
                          </a:cubicBezTo>
                          <a:cubicBezTo>
                            <a:pt x="1328660" y="617220"/>
                            <a:pt x="1179117" y="571500"/>
                            <a:pt x="1167687" y="582930"/>
                          </a:cubicBezTo>
                          <a:cubicBezTo>
                            <a:pt x="1222932" y="536257"/>
                            <a:pt x="1266747" y="519112"/>
                            <a:pt x="1173402" y="506730"/>
                          </a:cubicBezTo>
                          <a:cubicBezTo>
                            <a:pt x="1161972" y="472440"/>
                            <a:pt x="1349615" y="455295"/>
                            <a:pt x="1221027" y="408622"/>
                          </a:cubicBezTo>
                          <a:cubicBezTo>
                            <a:pt x="1315325" y="374332"/>
                            <a:pt x="1189595" y="341947"/>
                            <a:pt x="1244840" y="291465"/>
                          </a:cubicBezTo>
                          <a:cubicBezTo>
                            <a:pt x="1142922" y="295275"/>
                            <a:pt x="1093392" y="362902"/>
                            <a:pt x="1028622" y="443865"/>
                          </a:cubicBezTo>
                          <a:cubicBezTo>
                            <a:pt x="953375" y="458152"/>
                            <a:pt x="963852" y="234315"/>
                            <a:pt x="1051482" y="315277"/>
                          </a:cubicBezTo>
                          <a:cubicBezTo>
                            <a:pt x="1145780" y="320040"/>
                            <a:pt x="1119110" y="247650"/>
                            <a:pt x="1045767" y="244792"/>
                          </a:cubicBezTo>
                          <a:cubicBezTo>
                            <a:pt x="1083867" y="240030"/>
                            <a:pt x="1214360" y="235267"/>
                            <a:pt x="1105775" y="204787"/>
                          </a:cubicBezTo>
                          <a:cubicBezTo>
                            <a:pt x="1183880" y="128587"/>
                            <a:pt x="1106727" y="167640"/>
                            <a:pt x="1057197" y="178117"/>
                          </a:cubicBezTo>
                          <a:cubicBezTo>
                            <a:pt x="1022907" y="129540"/>
                            <a:pt x="961947" y="315277"/>
                            <a:pt x="984807" y="184785"/>
                          </a:cubicBezTo>
                          <a:cubicBezTo>
                            <a:pt x="1001952" y="130492"/>
                            <a:pt x="1109585" y="26670"/>
                            <a:pt x="989570" y="104775"/>
                          </a:cubicBezTo>
                          <a:cubicBezTo>
                            <a:pt x="940040" y="111442"/>
                            <a:pt x="1010525" y="17145"/>
                            <a:pt x="941945" y="0"/>
                          </a:cubicBezTo>
                          <a:lnTo>
                            <a:pt x="941945" y="0"/>
                          </a:lnTo>
                          <a:lnTo>
                            <a:pt x="941945" y="0"/>
                          </a:lnTo>
                          <a:close/>
                          <a:moveTo>
                            <a:pt x="879080" y="280035"/>
                          </a:moveTo>
                          <a:cubicBezTo>
                            <a:pt x="943850" y="286702"/>
                            <a:pt x="929562" y="422910"/>
                            <a:pt x="900987" y="320040"/>
                          </a:cubicBezTo>
                          <a:cubicBezTo>
                            <a:pt x="897177" y="306705"/>
                            <a:pt x="872412" y="298132"/>
                            <a:pt x="879080" y="280035"/>
                          </a:cubicBezTo>
                          <a:close/>
                          <a:moveTo>
                            <a:pt x="856220" y="397192"/>
                          </a:moveTo>
                          <a:cubicBezTo>
                            <a:pt x="924800" y="399097"/>
                            <a:pt x="940040" y="497205"/>
                            <a:pt x="869555" y="428625"/>
                          </a:cubicBezTo>
                          <a:cubicBezTo>
                            <a:pt x="870507" y="429577"/>
                            <a:pt x="835265" y="399097"/>
                            <a:pt x="856220" y="397192"/>
                          </a:cubicBezTo>
                          <a:close/>
                          <a:moveTo>
                            <a:pt x="1109585" y="462915"/>
                          </a:moveTo>
                          <a:cubicBezTo>
                            <a:pt x="1135302" y="532447"/>
                            <a:pt x="909560" y="535305"/>
                            <a:pt x="1059102" y="503872"/>
                          </a:cubicBezTo>
                          <a:cubicBezTo>
                            <a:pt x="1080057" y="495300"/>
                            <a:pt x="1089582" y="472440"/>
                            <a:pt x="1109585" y="462915"/>
                          </a:cubicBezTo>
                          <a:close/>
                          <a:moveTo>
                            <a:pt x="1001952" y="577215"/>
                          </a:moveTo>
                          <a:cubicBezTo>
                            <a:pt x="1061007" y="583882"/>
                            <a:pt x="1121015" y="617220"/>
                            <a:pt x="1021955" y="592455"/>
                          </a:cubicBezTo>
                          <a:lnTo>
                            <a:pt x="1001952" y="577215"/>
                          </a:lnTo>
                          <a:lnTo>
                            <a:pt x="1001952" y="577215"/>
                          </a:lnTo>
                          <a:close/>
                          <a:moveTo>
                            <a:pt x="1103870" y="596265"/>
                          </a:moveTo>
                          <a:lnTo>
                            <a:pt x="1103870" y="596265"/>
                          </a:lnTo>
                          <a:close/>
                          <a:moveTo>
                            <a:pt x="1243887" y="625792"/>
                          </a:moveTo>
                          <a:lnTo>
                            <a:pt x="1243887" y="625792"/>
                          </a:lnTo>
                          <a:close/>
                          <a:moveTo>
                            <a:pt x="1025765" y="753427"/>
                          </a:moveTo>
                          <a:cubicBezTo>
                            <a:pt x="1061960" y="806767"/>
                            <a:pt x="1002905" y="868680"/>
                            <a:pt x="1021002" y="773430"/>
                          </a:cubicBezTo>
                          <a:lnTo>
                            <a:pt x="1025765" y="753427"/>
                          </a:lnTo>
                          <a:lnTo>
                            <a:pt x="1025765" y="753427"/>
                          </a:lnTo>
                          <a:close/>
                          <a:moveTo>
                            <a:pt x="954327" y="860107"/>
                          </a:moveTo>
                          <a:lnTo>
                            <a:pt x="954327" y="860107"/>
                          </a:lnTo>
                          <a:close/>
                          <a:moveTo>
                            <a:pt x="1029575" y="877252"/>
                          </a:moveTo>
                          <a:lnTo>
                            <a:pt x="1029575" y="877252"/>
                          </a:lnTo>
                          <a:close/>
                          <a:moveTo>
                            <a:pt x="914322" y="881062"/>
                          </a:moveTo>
                          <a:lnTo>
                            <a:pt x="914322" y="881062"/>
                          </a:lnTo>
                          <a:close/>
                          <a:moveTo>
                            <a:pt x="867650" y="897255"/>
                          </a:moveTo>
                          <a:lnTo>
                            <a:pt x="867650" y="897255"/>
                          </a:lnTo>
                          <a:close/>
                          <a:moveTo>
                            <a:pt x="674292" y="897255"/>
                          </a:moveTo>
                          <a:cubicBezTo>
                            <a:pt x="711440" y="941070"/>
                            <a:pt x="913370" y="889635"/>
                            <a:pt x="770495" y="939165"/>
                          </a:cubicBezTo>
                          <a:cubicBezTo>
                            <a:pt x="738110" y="945832"/>
                            <a:pt x="647622" y="959167"/>
                            <a:pt x="674292" y="897255"/>
                          </a:cubicBezTo>
                          <a:close/>
                          <a:moveTo>
                            <a:pt x="1525827" y="1320165"/>
                          </a:moveTo>
                          <a:lnTo>
                            <a:pt x="1525827" y="1320165"/>
                          </a:lnTo>
                          <a:close/>
                          <a:moveTo>
                            <a:pt x="750492" y="1416367"/>
                          </a:moveTo>
                          <a:lnTo>
                            <a:pt x="750492" y="1416367"/>
                          </a:lnTo>
                          <a:close/>
                          <a:moveTo>
                            <a:pt x="1551545" y="1757362"/>
                          </a:moveTo>
                          <a:lnTo>
                            <a:pt x="1551545" y="1757362"/>
                          </a:lnTo>
                          <a:close/>
                          <a:moveTo>
                            <a:pt x="1759190" y="1800225"/>
                          </a:moveTo>
                          <a:lnTo>
                            <a:pt x="1759190" y="1800225"/>
                          </a:lnTo>
                          <a:close/>
                          <a:moveTo>
                            <a:pt x="1762047" y="1999297"/>
                          </a:moveTo>
                          <a:lnTo>
                            <a:pt x="1762047" y="1999297"/>
                          </a:lnTo>
                          <a:close/>
                          <a:moveTo>
                            <a:pt x="144702" y="2322195"/>
                          </a:moveTo>
                          <a:lnTo>
                            <a:pt x="144702" y="2322195"/>
                          </a:lnTo>
                          <a:close/>
                          <a:moveTo>
                            <a:pt x="294245" y="2390775"/>
                          </a:moveTo>
                          <a:cubicBezTo>
                            <a:pt x="336155" y="2438400"/>
                            <a:pt x="403782" y="2397442"/>
                            <a:pt x="461885" y="2419350"/>
                          </a:cubicBezTo>
                          <a:cubicBezTo>
                            <a:pt x="489507" y="2429827"/>
                            <a:pt x="195185" y="2477452"/>
                            <a:pt x="294245" y="2390775"/>
                          </a:cubicBezTo>
                          <a:close/>
                          <a:moveTo>
                            <a:pt x="510462" y="2399347"/>
                          </a:moveTo>
                          <a:lnTo>
                            <a:pt x="510462" y="2399347"/>
                          </a:lnTo>
                          <a:close/>
                          <a:moveTo>
                            <a:pt x="416165" y="2728912"/>
                          </a:moveTo>
                          <a:lnTo>
                            <a:pt x="416165" y="2728912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>
                        <a:defRPr/>
                      </a:pPr>
                      <a:endParaRPr lang="en-US" sz="27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3" name="手繪多邊形 272"/>
                    <p:cNvSpPr/>
                    <p:nvPr/>
                  </p:nvSpPr>
                  <p:spPr>
                    <a:xfrm>
                      <a:off x="1162614" y="3091188"/>
                      <a:ext cx="151782" cy="581958"/>
                    </a:xfrm>
                    <a:custGeom>
                      <a:avLst/>
                      <a:gdLst>
                        <a:gd name="connsiteX0" fmla="*/ 86917 w 190552"/>
                        <a:gd name="connsiteY0" fmla="*/ 0 h 950258"/>
                        <a:gd name="connsiteX1" fmla="*/ 73470 w 190552"/>
                        <a:gd name="connsiteY1" fmla="*/ 80682 h 950258"/>
                        <a:gd name="connsiteX2" fmla="*/ 64506 w 190552"/>
                        <a:gd name="connsiteY2" fmla="*/ 331694 h 950258"/>
                        <a:gd name="connsiteX3" fmla="*/ 55541 w 190552"/>
                        <a:gd name="connsiteY3" fmla="*/ 394447 h 950258"/>
                        <a:gd name="connsiteX4" fmla="*/ 46576 w 190552"/>
                        <a:gd name="connsiteY4" fmla="*/ 479611 h 950258"/>
                        <a:gd name="connsiteX5" fmla="*/ 42094 w 190552"/>
                        <a:gd name="connsiteY5" fmla="*/ 497541 h 950258"/>
                        <a:gd name="connsiteX6" fmla="*/ 37611 w 190552"/>
                        <a:gd name="connsiteY6" fmla="*/ 542364 h 950258"/>
                        <a:gd name="connsiteX7" fmla="*/ 33129 w 190552"/>
                        <a:gd name="connsiteY7" fmla="*/ 573741 h 950258"/>
                        <a:gd name="connsiteX8" fmla="*/ 28647 w 190552"/>
                        <a:gd name="connsiteY8" fmla="*/ 609600 h 950258"/>
                        <a:gd name="connsiteX9" fmla="*/ 24164 w 190552"/>
                        <a:gd name="connsiteY9" fmla="*/ 690282 h 950258"/>
                        <a:gd name="connsiteX10" fmla="*/ 42094 w 190552"/>
                        <a:gd name="connsiteY10" fmla="*/ 950258 h 950258"/>
                        <a:gd name="connsiteX11" fmla="*/ 158635 w 190552"/>
                        <a:gd name="connsiteY11" fmla="*/ 941294 h 950258"/>
                        <a:gd name="connsiteX12" fmla="*/ 163117 w 190552"/>
                        <a:gd name="connsiteY12" fmla="*/ 918882 h 950258"/>
                        <a:gd name="connsiteX13" fmla="*/ 172082 w 190552"/>
                        <a:gd name="connsiteY13" fmla="*/ 856129 h 950258"/>
                        <a:gd name="connsiteX14" fmla="*/ 176564 w 190552"/>
                        <a:gd name="connsiteY14" fmla="*/ 726141 h 950258"/>
                        <a:gd name="connsiteX15" fmla="*/ 181047 w 190552"/>
                        <a:gd name="connsiteY15" fmla="*/ 690282 h 950258"/>
                        <a:gd name="connsiteX16" fmla="*/ 185529 w 190552"/>
                        <a:gd name="connsiteY16" fmla="*/ 649941 h 950258"/>
                        <a:gd name="connsiteX17" fmla="*/ 190011 w 190552"/>
                        <a:gd name="connsiteY17" fmla="*/ 488576 h 950258"/>
                        <a:gd name="connsiteX18" fmla="*/ 185529 w 190552"/>
                        <a:gd name="connsiteY18" fmla="*/ 26894 h 950258"/>
                        <a:gd name="connsiteX19" fmla="*/ 167600 w 190552"/>
                        <a:gd name="connsiteY19" fmla="*/ 17929 h 950258"/>
                        <a:gd name="connsiteX20" fmla="*/ 118294 w 190552"/>
                        <a:gd name="connsiteY20" fmla="*/ 0 h 950258"/>
                        <a:gd name="connsiteX21" fmla="*/ 86917 w 190552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46632 w 172678"/>
                        <a:gd name="connsiteY2" fmla="*/ 331694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55596 w 172678"/>
                        <a:gd name="connsiteY1" fmla="*/ 80682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37667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45658 w 172678"/>
                        <a:gd name="connsiteY1" fmla="*/ 66090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8702 w 172678"/>
                        <a:gd name="connsiteY4" fmla="*/ 47961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0275 w 172678"/>
                        <a:gd name="connsiteY3" fmla="*/ 39444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31952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  <a:gd name="connsiteX0" fmla="*/ 69043 w 172678"/>
                        <a:gd name="connsiteY0" fmla="*/ 0 h 950258"/>
                        <a:gd name="connsiteX1" fmla="*/ 28266 w 172678"/>
                        <a:gd name="connsiteY1" fmla="*/ 61226 h 950258"/>
                        <a:gd name="connsiteX2" fmla="*/ 31725 w 172678"/>
                        <a:gd name="connsiteY2" fmla="*/ 321967 h 950258"/>
                        <a:gd name="connsiteX3" fmla="*/ 28060 w 172678"/>
                        <a:gd name="connsiteY3" fmla="*/ 398257 h 950258"/>
                        <a:gd name="connsiteX4" fmla="*/ 22864 w 172678"/>
                        <a:gd name="connsiteY4" fmla="*/ 468181 h 950258"/>
                        <a:gd name="connsiteX5" fmla="*/ 24220 w 172678"/>
                        <a:gd name="connsiteY5" fmla="*/ 497541 h 950258"/>
                        <a:gd name="connsiteX6" fmla="*/ 19737 w 172678"/>
                        <a:gd name="connsiteY6" fmla="*/ 542364 h 950258"/>
                        <a:gd name="connsiteX7" fmla="*/ 15255 w 172678"/>
                        <a:gd name="connsiteY7" fmla="*/ 573741 h 950258"/>
                        <a:gd name="connsiteX8" fmla="*/ 10773 w 172678"/>
                        <a:gd name="connsiteY8" fmla="*/ 609600 h 950258"/>
                        <a:gd name="connsiteX9" fmla="*/ 6290 w 172678"/>
                        <a:gd name="connsiteY9" fmla="*/ 690282 h 950258"/>
                        <a:gd name="connsiteX10" fmla="*/ 24220 w 172678"/>
                        <a:gd name="connsiteY10" fmla="*/ 950258 h 950258"/>
                        <a:gd name="connsiteX11" fmla="*/ 140761 w 172678"/>
                        <a:gd name="connsiteY11" fmla="*/ 941294 h 950258"/>
                        <a:gd name="connsiteX12" fmla="*/ 145243 w 172678"/>
                        <a:gd name="connsiteY12" fmla="*/ 918882 h 950258"/>
                        <a:gd name="connsiteX13" fmla="*/ 154208 w 172678"/>
                        <a:gd name="connsiteY13" fmla="*/ 856129 h 950258"/>
                        <a:gd name="connsiteX14" fmla="*/ 158690 w 172678"/>
                        <a:gd name="connsiteY14" fmla="*/ 726141 h 950258"/>
                        <a:gd name="connsiteX15" fmla="*/ 163173 w 172678"/>
                        <a:gd name="connsiteY15" fmla="*/ 690282 h 950258"/>
                        <a:gd name="connsiteX16" fmla="*/ 167655 w 172678"/>
                        <a:gd name="connsiteY16" fmla="*/ 649941 h 950258"/>
                        <a:gd name="connsiteX17" fmla="*/ 172137 w 172678"/>
                        <a:gd name="connsiteY17" fmla="*/ 488576 h 950258"/>
                        <a:gd name="connsiteX18" fmla="*/ 167655 w 172678"/>
                        <a:gd name="connsiteY18" fmla="*/ 26894 h 950258"/>
                        <a:gd name="connsiteX19" fmla="*/ 149726 w 172678"/>
                        <a:gd name="connsiteY19" fmla="*/ 17929 h 950258"/>
                        <a:gd name="connsiteX20" fmla="*/ 100420 w 172678"/>
                        <a:gd name="connsiteY20" fmla="*/ 0 h 950258"/>
                        <a:gd name="connsiteX21" fmla="*/ 69043 w 172678"/>
                        <a:gd name="connsiteY21" fmla="*/ 0 h 9502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72678" h="950258">
                          <a:moveTo>
                            <a:pt x="69043" y="0"/>
                          </a:moveTo>
                          <a:cubicBezTo>
                            <a:pt x="64561" y="26894"/>
                            <a:pt x="29145" y="33975"/>
                            <a:pt x="28266" y="61226"/>
                          </a:cubicBezTo>
                          <a:cubicBezTo>
                            <a:pt x="27814" y="75250"/>
                            <a:pt x="31759" y="265795"/>
                            <a:pt x="31725" y="321967"/>
                          </a:cubicBezTo>
                          <a:cubicBezTo>
                            <a:pt x="31691" y="378139"/>
                            <a:pt x="29537" y="373888"/>
                            <a:pt x="28060" y="398257"/>
                          </a:cubicBezTo>
                          <a:cubicBezTo>
                            <a:pt x="26583" y="422626"/>
                            <a:pt x="23504" y="451634"/>
                            <a:pt x="22864" y="468181"/>
                          </a:cubicBezTo>
                          <a:cubicBezTo>
                            <a:pt x="22224" y="484728"/>
                            <a:pt x="25714" y="491564"/>
                            <a:pt x="24220" y="497541"/>
                          </a:cubicBezTo>
                          <a:cubicBezTo>
                            <a:pt x="22726" y="512482"/>
                            <a:pt x="21491" y="527451"/>
                            <a:pt x="19737" y="542364"/>
                          </a:cubicBezTo>
                          <a:cubicBezTo>
                            <a:pt x="18503" y="552857"/>
                            <a:pt x="16651" y="563268"/>
                            <a:pt x="15255" y="573741"/>
                          </a:cubicBezTo>
                          <a:cubicBezTo>
                            <a:pt x="13663" y="585681"/>
                            <a:pt x="12267" y="597647"/>
                            <a:pt x="10773" y="609600"/>
                          </a:cubicBezTo>
                          <a:cubicBezTo>
                            <a:pt x="9279" y="636494"/>
                            <a:pt x="6290" y="663347"/>
                            <a:pt x="6290" y="690282"/>
                          </a:cubicBezTo>
                          <a:cubicBezTo>
                            <a:pt x="6290" y="943628"/>
                            <a:pt x="-16327" y="856163"/>
                            <a:pt x="24220" y="950258"/>
                          </a:cubicBezTo>
                          <a:cubicBezTo>
                            <a:pt x="63067" y="947270"/>
                            <a:pt x="103046" y="951072"/>
                            <a:pt x="140761" y="941294"/>
                          </a:cubicBezTo>
                          <a:cubicBezTo>
                            <a:pt x="148136" y="939382"/>
                            <a:pt x="143880" y="926378"/>
                            <a:pt x="145243" y="918882"/>
                          </a:cubicBezTo>
                          <a:cubicBezTo>
                            <a:pt x="150416" y="890430"/>
                            <a:pt x="150309" y="887322"/>
                            <a:pt x="154208" y="856129"/>
                          </a:cubicBezTo>
                          <a:cubicBezTo>
                            <a:pt x="155702" y="812800"/>
                            <a:pt x="156350" y="769433"/>
                            <a:pt x="158690" y="726141"/>
                          </a:cubicBezTo>
                          <a:cubicBezTo>
                            <a:pt x="159340" y="714113"/>
                            <a:pt x="161765" y="702246"/>
                            <a:pt x="163173" y="690282"/>
                          </a:cubicBezTo>
                          <a:cubicBezTo>
                            <a:pt x="164754" y="676845"/>
                            <a:pt x="166161" y="663388"/>
                            <a:pt x="167655" y="649941"/>
                          </a:cubicBezTo>
                          <a:cubicBezTo>
                            <a:pt x="169149" y="596153"/>
                            <a:pt x="172137" y="542385"/>
                            <a:pt x="172137" y="488576"/>
                          </a:cubicBezTo>
                          <a:cubicBezTo>
                            <a:pt x="172137" y="334675"/>
                            <a:pt x="174975" y="180621"/>
                            <a:pt x="167655" y="26894"/>
                          </a:cubicBezTo>
                          <a:cubicBezTo>
                            <a:pt x="167337" y="20220"/>
                            <a:pt x="155832" y="20643"/>
                            <a:pt x="149726" y="17929"/>
                          </a:cubicBezTo>
                          <a:cubicBezTo>
                            <a:pt x="143707" y="15254"/>
                            <a:pt x="105392" y="0"/>
                            <a:pt x="100420" y="0"/>
                          </a:cubicBezTo>
                          <a:lnTo>
                            <a:pt x="69043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371600">
                        <a:defRPr/>
                      </a:pPr>
                      <a:endParaRPr lang="zh-TW" altLang="en-US" sz="2700">
                        <a:solidFill>
                          <a:prstClr val="white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</p:grpSp>
          </p:grpSp>
          <p:pic>
            <p:nvPicPr>
              <p:cNvPr id="325" name="圖片 32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96760" flipH="1">
                <a:off x="11788987" y="3106114"/>
                <a:ext cx="1032917" cy="1032917"/>
              </a:xfrm>
              <a:prstGeom prst="rect">
                <a:avLst/>
              </a:prstGeom>
            </p:spPr>
          </p:pic>
        </p:grpSp>
        <p:sp>
          <p:nvSpPr>
            <p:cNvPr id="324" name="文字方塊 323">
              <a:extLst>
                <a:ext uri="{FF2B5EF4-FFF2-40B4-BE49-F238E27FC236}">
                  <a16:creationId xmlns:a16="http://schemas.microsoft.com/office/drawing/2014/main" id="{604AA2A1-3E01-1020-03E4-71BA5C948702}"/>
                </a:ext>
              </a:extLst>
            </p:cNvPr>
            <p:cNvSpPr txBox="1"/>
            <p:nvPr/>
          </p:nvSpPr>
          <p:spPr>
            <a:xfrm>
              <a:off x="9265451" y="4375862"/>
              <a:ext cx="2103833" cy="80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50"/>
                </a:lnSpc>
              </a:pPr>
              <a:r>
                <a:rPr lang="zh-TW" altLang="en-US" sz="2100" b="1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</a:t>
              </a:r>
              <a:r>
                <a:rPr lang="zh-TW" altLang="en-US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木材生產林</a:t>
              </a:r>
              <a:br>
                <a:rPr lang="en-US" altLang="zh-TW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spc="75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獎勵造林樹種</a:t>
              </a:r>
            </a:p>
          </p:txBody>
        </p:sp>
      </p:grpSp>
      <p:sp>
        <p:nvSpPr>
          <p:cNvPr id="513" name="橢圓 512">
            <a:extLst>
              <a:ext uri="{FF2B5EF4-FFF2-40B4-BE49-F238E27FC236}">
                <a16:creationId xmlns:a16="http://schemas.microsoft.com/office/drawing/2014/main" id="{374C3079-4432-8E05-0763-920C7B9733CC}"/>
              </a:ext>
            </a:extLst>
          </p:cNvPr>
          <p:cNvSpPr/>
          <p:nvPr/>
        </p:nvSpPr>
        <p:spPr>
          <a:xfrm>
            <a:off x="7704758" y="2731848"/>
            <a:ext cx="2851170" cy="2851170"/>
          </a:xfrm>
          <a:prstGeom prst="ellipse">
            <a:avLst/>
          </a:prstGeom>
          <a:solidFill>
            <a:srgbClr val="D5E7DC"/>
          </a:solidFill>
          <a:ln>
            <a:solidFill>
              <a:srgbClr val="D5E7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BA1F8E5-5F4B-C923-AE97-618B39A019CE}"/>
              </a:ext>
            </a:extLst>
          </p:cNvPr>
          <p:cNvGrpSpPr/>
          <p:nvPr/>
        </p:nvGrpSpPr>
        <p:grpSpPr>
          <a:xfrm>
            <a:off x="6730264" y="2673375"/>
            <a:ext cx="4853990" cy="3062016"/>
            <a:chOff x="1022773" y="1295135"/>
            <a:chExt cx="7720486" cy="485707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F295AF6-32BD-8A43-1205-38DE7CD6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335" y="1295135"/>
              <a:ext cx="4724929" cy="4724929"/>
            </a:xfrm>
            <a:prstGeom prst="rect">
              <a:avLst/>
            </a:prstGeom>
          </p:spPr>
        </p:pic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2F92031-EB62-513A-9DC9-6DC1A26CAA59}"/>
                </a:ext>
              </a:extLst>
            </p:cNvPr>
            <p:cNvGrpSpPr/>
            <p:nvPr/>
          </p:nvGrpSpPr>
          <p:grpSpPr>
            <a:xfrm>
              <a:off x="3214419" y="1995219"/>
              <a:ext cx="3324761" cy="3324761"/>
              <a:chOff x="0" y="0"/>
              <a:chExt cx="6350000" cy="635000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E6193DA5-D889-B841-9F63-B9EB0092AD6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endParaRPr lang="zh-TW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91A3FD-702F-087C-A17C-E1610E6BFAFB}"/>
                </a:ext>
              </a:extLst>
            </p:cNvPr>
            <p:cNvGrpSpPr/>
            <p:nvPr/>
          </p:nvGrpSpPr>
          <p:grpSpPr>
            <a:xfrm>
              <a:off x="5631415" y="1800653"/>
              <a:ext cx="1025128" cy="1025128"/>
              <a:chOff x="0" y="0"/>
              <a:chExt cx="6350000" cy="6350000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C5EBC5FA-1DF7-1CCF-911B-8A02889D0A1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E4E44"/>
              </a:solidFill>
            </p:spPr>
            <p:txBody>
              <a:bodyPr/>
              <a:lstStyle/>
              <a:p>
                <a:endParaRPr lang="zh-TW" altLang="en-US" sz="2700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D9DC656-4F36-F313-E40F-4BABF2EA2111}"/>
                </a:ext>
              </a:extLst>
            </p:cNvPr>
            <p:cNvGrpSpPr/>
            <p:nvPr/>
          </p:nvGrpSpPr>
          <p:grpSpPr>
            <a:xfrm>
              <a:off x="5631415" y="4395449"/>
              <a:ext cx="1025128" cy="1025128"/>
              <a:chOff x="0" y="0"/>
              <a:chExt cx="6350000" cy="6350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3E498ED1-975D-BA73-9165-BF58C6717C7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E4E44"/>
              </a:solidFill>
            </p:spPr>
            <p:txBody>
              <a:bodyPr/>
              <a:lstStyle/>
              <a:p>
                <a:endParaRPr lang="zh-TW" altLang="en-US" sz="2700"/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6B049850-105A-1236-304F-B96BB6B42CF1}"/>
                </a:ext>
              </a:extLst>
            </p:cNvPr>
            <p:cNvGrpSpPr/>
            <p:nvPr/>
          </p:nvGrpSpPr>
          <p:grpSpPr>
            <a:xfrm>
              <a:off x="3063525" y="4395449"/>
              <a:ext cx="1025128" cy="1025128"/>
              <a:chOff x="0" y="0"/>
              <a:chExt cx="6350000" cy="6350000"/>
            </a:xfrm>
          </p:grpSpPr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C5F1893A-BBCA-47A9-EFD8-0961BC1F2E6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2AC86"/>
              </a:solidFill>
            </p:spPr>
            <p:txBody>
              <a:bodyPr/>
              <a:lstStyle/>
              <a:p>
                <a:endParaRPr lang="zh-TW" altLang="en-US" sz="270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DA80957-49D0-529E-ED6A-B5CC8B397F92}"/>
                </a:ext>
              </a:extLst>
            </p:cNvPr>
            <p:cNvGrpSpPr/>
            <p:nvPr/>
          </p:nvGrpSpPr>
          <p:grpSpPr>
            <a:xfrm>
              <a:off x="3063525" y="1800653"/>
              <a:ext cx="1025128" cy="1025128"/>
              <a:chOff x="0" y="0"/>
              <a:chExt cx="6350000" cy="6350000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D68BFEEE-D041-82D6-82B8-60995D820E7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E4E44"/>
              </a:solidFill>
            </p:spPr>
            <p:txBody>
              <a:bodyPr/>
              <a:lstStyle/>
              <a:p>
                <a:endParaRPr lang="zh-TW" altLang="en-US" sz="2700"/>
              </a:p>
            </p:txBody>
          </p:sp>
        </p:grp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3E2A973-73A9-7A22-56B2-3974B5403507}"/>
                </a:ext>
              </a:extLst>
            </p:cNvPr>
            <p:cNvSpPr/>
            <p:nvPr/>
          </p:nvSpPr>
          <p:spPr>
            <a:xfrm>
              <a:off x="5886803" y="2095260"/>
              <a:ext cx="514353" cy="435914"/>
            </a:xfrm>
            <a:custGeom>
              <a:avLst/>
              <a:gdLst/>
              <a:ahLst/>
              <a:cxnLst/>
              <a:rect l="l" t="t" r="r" b="b"/>
              <a:pathLst>
                <a:path w="514353" h="435914">
                  <a:moveTo>
                    <a:pt x="0" y="0"/>
                  </a:moveTo>
                  <a:lnTo>
                    <a:pt x="514353" y="0"/>
                  </a:lnTo>
                  <a:lnTo>
                    <a:pt x="514353" y="435914"/>
                  </a:lnTo>
                  <a:lnTo>
                    <a:pt x="0" y="435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sz="2700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2F9FD5E-2331-50E6-AA2B-96E2319CBCAC}"/>
                </a:ext>
              </a:extLst>
            </p:cNvPr>
            <p:cNvSpPr/>
            <p:nvPr/>
          </p:nvSpPr>
          <p:spPr>
            <a:xfrm>
              <a:off x="5850454" y="4730797"/>
              <a:ext cx="587050" cy="354432"/>
            </a:xfrm>
            <a:custGeom>
              <a:avLst/>
              <a:gdLst/>
              <a:ahLst/>
              <a:cxnLst/>
              <a:rect l="l" t="t" r="r" b="b"/>
              <a:pathLst>
                <a:path w="587050" h="354432">
                  <a:moveTo>
                    <a:pt x="0" y="0"/>
                  </a:moveTo>
                  <a:lnTo>
                    <a:pt x="587050" y="0"/>
                  </a:lnTo>
                  <a:lnTo>
                    <a:pt x="587050" y="354432"/>
                  </a:lnTo>
                  <a:lnTo>
                    <a:pt x="0" y="354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sz="270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43D6DEF-1AB4-833D-906F-D2B2123D7054}"/>
                </a:ext>
              </a:extLst>
            </p:cNvPr>
            <p:cNvSpPr/>
            <p:nvPr/>
          </p:nvSpPr>
          <p:spPr>
            <a:xfrm>
              <a:off x="3328651" y="4660576"/>
              <a:ext cx="494875" cy="494875"/>
            </a:xfrm>
            <a:custGeom>
              <a:avLst/>
              <a:gdLst/>
              <a:ahLst/>
              <a:cxnLst/>
              <a:rect l="l" t="t" r="r" b="b"/>
              <a:pathLst>
                <a:path w="494875" h="494875">
                  <a:moveTo>
                    <a:pt x="0" y="0"/>
                  </a:moveTo>
                  <a:lnTo>
                    <a:pt x="494875" y="0"/>
                  </a:lnTo>
                  <a:lnTo>
                    <a:pt x="494875" y="494874"/>
                  </a:lnTo>
                  <a:lnTo>
                    <a:pt x="0" y="49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sz="27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7AB43D09-40AA-1EFE-D128-9716D73558F9}"/>
                </a:ext>
              </a:extLst>
            </p:cNvPr>
            <p:cNvSpPr/>
            <p:nvPr/>
          </p:nvSpPr>
          <p:spPr>
            <a:xfrm>
              <a:off x="3346022" y="2078754"/>
              <a:ext cx="460133" cy="468925"/>
            </a:xfrm>
            <a:custGeom>
              <a:avLst/>
              <a:gdLst/>
              <a:ahLst/>
              <a:cxnLst/>
              <a:rect l="l" t="t" r="r" b="b"/>
              <a:pathLst>
                <a:path w="460133" h="468925">
                  <a:moveTo>
                    <a:pt x="0" y="0"/>
                  </a:moveTo>
                  <a:lnTo>
                    <a:pt x="460133" y="0"/>
                  </a:lnTo>
                  <a:lnTo>
                    <a:pt x="460133" y="468926"/>
                  </a:lnTo>
                  <a:lnTo>
                    <a:pt x="0" y="468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sz="2700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A2547A75-6706-F19C-092A-E34F02C94DA4}"/>
                </a:ext>
              </a:extLst>
            </p:cNvPr>
            <p:cNvSpPr txBox="1"/>
            <p:nvPr/>
          </p:nvSpPr>
          <p:spPr>
            <a:xfrm>
              <a:off x="3219402" y="3187169"/>
              <a:ext cx="3314796" cy="94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8"/>
                </a:lnSpc>
              </a:pPr>
              <a:r>
                <a:rPr lang="zh-TW" altLang="en-US" sz="3000" b="1" dirty="0">
                  <a:solidFill>
                    <a:srgbClr val="5E4E44"/>
                  </a:solidFill>
                  <a:latin typeface="Inter Bold"/>
                  <a:ea typeface="Inter Bold"/>
                  <a:cs typeface="Inter Bold"/>
                  <a:sym typeface="Inter Bold"/>
                </a:rPr>
                <a:t>森林價值</a:t>
              </a:r>
              <a:endParaRPr lang="en-US" altLang="zh-TW" sz="3000" b="1" dirty="0">
                <a:solidFill>
                  <a:srgbClr val="5E4E4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1ABECE50-A435-9444-AB6D-AC836F746C57}"/>
                </a:ext>
              </a:extLst>
            </p:cNvPr>
            <p:cNvSpPr txBox="1"/>
            <p:nvPr/>
          </p:nvSpPr>
          <p:spPr>
            <a:xfrm>
              <a:off x="6868768" y="2457688"/>
              <a:ext cx="1874491" cy="60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zh-TW" altLang="en-US" sz="2250" b="1" dirty="0">
                  <a:solidFill>
                    <a:srgbClr val="5E4E44"/>
                  </a:solidFill>
                  <a:latin typeface="Inter Bold"/>
                  <a:ea typeface="Inter Bold"/>
                  <a:cs typeface="Inter Bold"/>
                  <a:sym typeface="Inter Bold"/>
                </a:rPr>
                <a:t>生態</a:t>
              </a:r>
              <a:endParaRPr lang="en-US" sz="2250" b="1" dirty="0">
                <a:solidFill>
                  <a:srgbClr val="5E4E4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D41D2E27-4AFE-1500-B0BE-93B289025DB1}"/>
                </a:ext>
              </a:extLst>
            </p:cNvPr>
            <p:cNvSpPr txBox="1"/>
            <p:nvPr/>
          </p:nvSpPr>
          <p:spPr>
            <a:xfrm>
              <a:off x="6383262" y="5509341"/>
              <a:ext cx="1874491" cy="60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zh-TW" altLang="en-US" sz="2250" b="1" dirty="0">
                  <a:solidFill>
                    <a:srgbClr val="5E4E44"/>
                  </a:solidFill>
                  <a:latin typeface="Inter Bold"/>
                  <a:ea typeface="Inter Bold"/>
                  <a:cs typeface="Inter Bold"/>
                  <a:sym typeface="Inter Bold"/>
                </a:rPr>
                <a:t>森林療癒</a:t>
              </a:r>
              <a:endParaRPr lang="en-US" sz="2250" b="1" dirty="0">
                <a:solidFill>
                  <a:srgbClr val="5E4E4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0B35A85C-74AE-D1BF-8DD2-0B8496CA0FE8}"/>
                </a:ext>
              </a:extLst>
            </p:cNvPr>
            <p:cNvSpPr txBox="1"/>
            <p:nvPr/>
          </p:nvSpPr>
          <p:spPr>
            <a:xfrm>
              <a:off x="1022773" y="2334291"/>
              <a:ext cx="1874491" cy="60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50"/>
                </a:lnSpc>
              </a:pPr>
              <a:r>
                <a:rPr lang="zh-TW" altLang="en-US" sz="2250" b="1" dirty="0">
                  <a:solidFill>
                    <a:srgbClr val="5E4E44"/>
                  </a:solidFill>
                  <a:latin typeface="Inter Bold"/>
                  <a:ea typeface="Inter Bold"/>
                  <a:cs typeface="Inter Bold"/>
                  <a:sym typeface="Inter Bold"/>
                </a:rPr>
                <a:t>木材</a:t>
              </a:r>
              <a:endParaRPr lang="en-US" sz="2250" b="1" dirty="0">
                <a:solidFill>
                  <a:srgbClr val="5E4E4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F7BF1B08-E30A-639F-873F-CE7A491E00DC}"/>
                </a:ext>
              </a:extLst>
            </p:cNvPr>
            <p:cNvSpPr txBox="1"/>
            <p:nvPr/>
          </p:nvSpPr>
          <p:spPr>
            <a:xfrm>
              <a:off x="1949034" y="5546525"/>
              <a:ext cx="1874491" cy="60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50"/>
                </a:lnSpc>
              </a:pPr>
              <a:r>
                <a:rPr lang="zh-TW" altLang="en-US" sz="2250" b="1" dirty="0">
                  <a:solidFill>
                    <a:srgbClr val="5E4E44"/>
                  </a:solidFill>
                  <a:latin typeface="Inter Bold"/>
                  <a:ea typeface="Inter Bold"/>
                  <a:cs typeface="Inter Bold"/>
                  <a:sym typeface="Inter Bold"/>
                </a:rPr>
                <a:t>林下經濟</a:t>
              </a:r>
              <a:endParaRPr lang="en-US" sz="2250" b="1" dirty="0">
                <a:solidFill>
                  <a:srgbClr val="5E4E44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566" name="箭號: 向下 565">
            <a:extLst>
              <a:ext uri="{FF2B5EF4-FFF2-40B4-BE49-F238E27FC236}">
                <a16:creationId xmlns:a16="http://schemas.microsoft.com/office/drawing/2014/main" id="{5FF60120-810A-8F5C-42D5-0F495D93945C}"/>
              </a:ext>
            </a:extLst>
          </p:cNvPr>
          <p:cNvSpPr/>
          <p:nvPr/>
        </p:nvSpPr>
        <p:spPr>
          <a:xfrm>
            <a:off x="4156226" y="6654307"/>
            <a:ext cx="240995" cy="312606"/>
          </a:xfrm>
          <a:prstGeom prst="downArrow">
            <a:avLst/>
          </a:prstGeom>
          <a:solidFill>
            <a:srgbClr val="77665B"/>
          </a:solidFill>
          <a:ln>
            <a:solidFill>
              <a:srgbClr val="776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7" name="箭號: 向下 566">
            <a:extLst>
              <a:ext uri="{FF2B5EF4-FFF2-40B4-BE49-F238E27FC236}">
                <a16:creationId xmlns:a16="http://schemas.microsoft.com/office/drawing/2014/main" id="{32A21D5D-08AE-BC96-E03B-D8A272D53D28}"/>
              </a:ext>
            </a:extLst>
          </p:cNvPr>
          <p:cNvSpPr/>
          <p:nvPr/>
        </p:nvSpPr>
        <p:spPr>
          <a:xfrm>
            <a:off x="13825724" y="6654307"/>
            <a:ext cx="240995" cy="312606"/>
          </a:xfrm>
          <a:prstGeom prst="downArrow">
            <a:avLst/>
          </a:prstGeom>
          <a:solidFill>
            <a:srgbClr val="3D6365"/>
          </a:solidFill>
          <a:ln>
            <a:solidFill>
              <a:srgbClr val="3D6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3" name="TextBox 79">
            <a:extLst>
              <a:ext uri="{FF2B5EF4-FFF2-40B4-BE49-F238E27FC236}">
                <a16:creationId xmlns:a16="http://schemas.microsoft.com/office/drawing/2014/main" id="{DE22CE7A-275F-A103-3E37-7766195FAF6E}"/>
              </a:ext>
            </a:extLst>
          </p:cNvPr>
          <p:cNvSpPr txBox="1"/>
          <p:nvPr/>
        </p:nvSpPr>
        <p:spPr>
          <a:xfrm>
            <a:off x="190737" y="6132783"/>
            <a:ext cx="3619263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林產業市場需求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圓體"/>
              <a:sym typeface="圓體"/>
            </a:endParaRPr>
          </a:p>
        </p:txBody>
      </p:sp>
      <p:sp>
        <p:nvSpPr>
          <p:cNvPr id="574" name="TextBox 79">
            <a:extLst>
              <a:ext uri="{FF2B5EF4-FFF2-40B4-BE49-F238E27FC236}">
                <a16:creationId xmlns:a16="http://schemas.microsoft.com/office/drawing/2014/main" id="{A8BDB725-BA9F-49BC-4C9D-D0DC1A04A057}"/>
              </a:ext>
            </a:extLst>
          </p:cNvPr>
          <p:cNvSpPr txBox="1"/>
          <p:nvPr/>
        </p:nvSpPr>
        <p:spPr>
          <a:xfrm>
            <a:off x="16040337" y="6101115"/>
            <a:ext cx="3619263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生態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與經濟性</a:t>
            </a:r>
            <a:r>
              <a:rPr lang="en-US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原則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圓體"/>
              <a:sym typeface="圓體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56CB06A-C7F3-92DF-B727-ED614C4F72BA}"/>
              </a:ext>
            </a:extLst>
          </p:cNvPr>
          <p:cNvGrpSpPr/>
          <p:nvPr/>
        </p:nvGrpSpPr>
        <p:grpSpPr>
          <a:xfrm>
            <a:off x="-95480" y="270360"/>
            <a:ext cx="18055179" cy="1206997"/>
            <a:chOff x="1054647" y="270360"/>
            <a:chExt cx="18055179" cy="120699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C29842F-34AB-9F08-50C2-41E18E426A1E}"/>
                </a:ext>
              </a:extLst>
            </p:cNvPr>
            <p:cNvSpPr/>
            <p:nvPr/>
          </p:nvSpPr>
          <p:spPr>
            <a:xfrm>
              <a:off x="5334000" y="270360"/>
              <a:ext cx="13775826" cy="1206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zh-TW" altLang="en-US" sz="65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計畫性分流</a:t>
              </a:r>
              <a:r>
                <a:rPr lang="en-US" altLang="zh-TW" sz="65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sz="65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造林樹種 經營需求導向</a:t>
              </a:r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5AD26F61-561D-9992-9B6F-4A715EAA47BF}"/>
                </a:ext>
              </a:extLst>
            </p:cNvPr>
            <p:cNvGrpSpPr/>
            <p:nvPr/>
          </p:nvGrpSpPr>
          <p:grpSpPr>
            <a:xfrm>
              <a:off x="1054647" y="366945"/>
              <a:ext cx="6015768" cy="1089714"/>
              <a:chOff x="1451906" y="464721"/>
              <a:chExt cx="6015768" cy="1089714"/>
            </a:xfrm>
          </p:grpSpPr>
          <p:sp>
            <p:nvSpPr>
              <p:cNvPr id="28" name="TextBox 46">
                <a:extLst>
                  <a:ext uri="{FF2B5EF4-FFF2-40B4-BE49-F238E27FC236}">
                    <a16:creationId xmlns:a16="http://schemas.microsoft.com/office/drawing/2014/main" id="{AF11A1DE-AFCD-024A-7838-E9179187E691}"/>
                  </a:ext>
                </a:extLst>
              </p:cNvPr>
              <p:cNvSpPr txBox="1"/>
              <p:nvPr/>
            </p:nvSpPr>
            <p:spPr>
              <a:xfrm>
                <a:off x="1451906" y="464721"/>
                <a:ext cx="6015768" cy="1089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970"/>
                  </a:lnSpc>
                  <a:spcBef>
                    <a:spcPct val="0"/>
                  </a:spcBef>
                </a:pPr>
                <a:r>
                  <a:rPr lang="zh-TW" alt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新</a:t>
                </a:r>
                <a:r>
                  <a:rPr 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制</a:t>
                </a: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0800E291-BA46-7D8F-5F61-4816A1B9ABB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535292" y="528978"/>
                <a:ext cx="9612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1306857" h="1306857">
                    <a:moveTo>
                      <a:pt x="0" y="0"/>
                    </a:moveTo>
                    <a:lnTo>
                      <a:pt x="1306857" y="0"/>
                    </a:lnTo>
                    <a:lnTo>
                      <a:pt x="1306857" y="1306857"/>
                    </a:lnTo>
                    <a:lnTo>
                      <a:pt x="0" y="13068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A9ED6AC-293A-0D12-D2D3-5B5338217C79}"/>
              </a:ext>
            </a:extLst>
          </p:cNvPr>
          <p:cNvSpPr txBox="1"/>
          <p:nvPr/>
        </p:nvSpPr>
        <p:spPr>
          <a:xfrm>
            <a:off x="2662485" y="6132783"/>
            <a:ext cx="4985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針對木材自給需求，新增結構用材獎勵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4CD86F0-5B89-AFF0-C9C4-3CA4FEF90AD0}"/>
              </a:ext>
            </a:extLst>
          </p:cNvPr>
          <p:cNvGrpSpPr/>
          <p:nvPr/>
        </p:nvGrpSpPr>
        <p:grpSpPr>
          <a:xfrm>
            <a:off x="9766465" y="7098196"/>
            <a:ext cx="8193234" cy="2497889"/>
            <a:chOff x="9766465" y="7098196"/>
            <a:chExt cx="8193234" cy="2497889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4E07FDB7-4E25-2778-8EA6-1F9E3722A1D4}"/>
                </a:ext>
              </a:extLst>
            </p:cNvPr>
            <p:cNvGrpSpPr/>
            <p:nvPr/>
          </p:nvGrpSpPr>
          <p:grpSpPr>
            <a:xfrm>
              <a:off x="9766465" y="7098196"/>
              <a:ext cx="8193234" cy="1980000"/>
              <a:chOff x="12427705" y="7136065"/>
              <a:chExt cx="8193234" cy="1980000"/>
            </a:xfrm>
          </p:grpSpPr>
          <p:pic>
            <p:nvPicPr>
              <p:cNvPr id="30" name="Picture 2" descr="G:\20210513造林組業務報告\74915546_1313634935475232_4039324554709958656_n.jpg">
                <a:extLst>
                  <a:ext uri="{FF2B5EF4-FFF2-40B4-BE49-F238E27FC236}">
                    <a16:creationId xmlns:a16="http://schemas.microsoft.com/office/drawing/2014/main" id="{76B6F9F9-727B-117B-F37A-76405FD8F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7705" y="7136065"/>
                <a:ext cx="2640003" cy="1980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A49ED8D0-E11E-8DA8-0933-82F1F2FF9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205068" y="7136065"/>
                <a:ext cx="2640000" cy="1980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05DB93AD-3734-3617-74B7-D534748B9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05" b="3005"/>
              <a:stretch/>
            </p:blipFill>
            <p:spPr>
              <a:xfrm>
                <a:off x="17982427" y="7136065"/>
                <a:ext cx="2638512" cy="1980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26" name="TextBox 79">
              <a:extLst>
                <a:ext uri="{FF2B5EF4-FFF2-40B4-BE49-F238E27FC236}">
                  <a16:creationId xmlns:a16="http://schemas.microsoft.com/office/drawing/2014/main" id="{E070E466-7E8B-DC2A-15A7-0C064300F0DC}"/>
                </a:ext>
              </a:extLst>
            </p:cNvPr>
            <p:cNvSpPr txBox="1"/>
            <p:nvPr/>
          </p:nvSpPr>
          <p:spPr>
            <a:xfrm>
              <a:off x="10520349" y="9258300"/>
              <a:ext cx="1132235" cy="337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80"/>
                </a:lnSpc>
              </a:pPr>
              <a:r>
                <a:rPr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圓體"/>
                  <a:sym typeface="圓體"/>
                </a:rPr>
                <a:t>蜜源森林</a:t>
              </a:r>
              <a:endParaRPr 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endParaRPr>
            </a:p>
          </p:txBody>
        </p:sp>
        <p:sp>
          <p:nvSpPr>
            <p:cNvPr id="32" name="TextBox 79">
              <a:extLst>
                <a:ext uri="{FF2B5EF4-FFF2-40B4-BE49-F238E27FC236}">
                  <a16:creationId xmlns:a16="http://schemas.microsoft.com/office/drawing/2014/main" id="{19727195-3FB7-7374-B26A-990B66D364D7}"/>
                </a:ext>
              </a:extLst>
            </p:cNvPr>
            <p:cNvSpPr txBox="1"/>
            <p:nvPr/>
          </p:nvSpPr>
          <p:spPr>
            <a:xfrm>
              <a:off x="13297711" y="9258300"/>
              <a:ext cx="1132235" cy="337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80"/>
                </a:lnSpc>
              </a:pPr>
              <a:r>
                <a:rPr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圓體"/>
                  <a:sym typeface="圓體"/>
                </a:rPr>
                <a:t>林下經濟</a:t>
              </a:r>
              <a:endParaRPr 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endParaRPr>
            </a:p>
          </p:txBody>
        </p:sp>
        <p:sp>
          <p:nvSpPr>
            <p:cNvPr id="38" name="TextBox 79">
              <a:extLst>
                <a:ext uri="{FF2B5EF4-FFF2-40B4-BE49-F238E27FC236}">
                  <a16:creationId xmlns:a16="http://schemas.microsoft.com/office/drawing/2014/main" id="{FFB4095D-D788-1810-FC3A-FECEC89AAFE0}"/>
                </a:ext>
              </a:extLst>
            </p:cNvPr>
            <p:cNvSpPr txBox="1"/>
            <p:nvPr/>
          </p:nvSpPr>
          <p:spPr>
            <a:xfrm>
              <a:off x="16074326" y="9258300"/>
              <a:ext cx="1132235" cy="337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80"/>
                </a:lnSpc>
              </a:pPr>
              <a:r>
                <a:rPr lang="zh-TW" altLang="en-US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圓體"/>
                  <a:sym typeface="圓體"/>
                </a:rPr>
                <a:t>生態環境</a:t>
              </a:r>
              <a:endParaRPr 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851CE3DB-8A9C-8757-68EA-0A694A827053}"/>
              </a:ext>
            </a:extLst>
          </p:cNvPr>
          <p:cNvGrpSpPr/>
          <p:nvPr/>
        </p:nvGrpSpPr>
        <p:grpSpPr>
          <a:xfrm>
            <a:off x="265967" y="7101382"/>
            <a:ext cx="8425947" cy="1980000"/>
            <a:chOff x="184847" y="6356734"/>
            <a:chExt cx="13588957" cy="3056798"/>
          </a:xfrm>
        </p:grpSpPr>
        <p:pic>
          <p:nvPicPr>
            <p:cNvPr id="43" name="Picture 2" descr="E:\123.jpg">
              <a:extLst>
                <a:ext uri="{FF2B5EF4-FFF2-40B4-BE49-F238E27FC236}">
                  <a16:creationId xmlns:a16="http://schemas.microsoft.com/office/drawing/2014/main" id="{224970B4-3083-E016-2846-FE6316CF81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4847" y="6356734"/>
              <a:ext cx="3840472" cy="30567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15DDB0F4-5614-FECE-E612-FCB977255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3" b="8803"/>
            <a:stretch/>
          </p:blipFill>
          <p:spPr bwMode="auto">
            <a:xfrm>
              <a:off x="7974839" y="6356734"/>
              <a:ext cx="5798965" cy="30567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三弘木業有限公司">
              <a:extLst>
                <a:ext uri="{FF2B5EF4-FFF2-40B4-BE49-F238E27FC236}">
                  <a16:creationId xmlns:a16="http://schemas.microsoft.com/office/drawing/2014/main" id="{57CC02CB-6020-50F0-8577-3BCB03E30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3801" r="5484" b="-1"/>
            <a:stretch/>
          </p:blipFill>
          <p:spPr bwMode="auto">
            <a:xfrm>
              <a:off x="4181229" y="6356734"/>
              <a:ext cx="3637699" cy="30567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投影片編號版面配置區 1">
            <a:extLst>
              <a:ext uri="{FF2B5EF4-FFF2-40B4-BE49-F238E27FC236}">
                <a16:creationId xmlns:a16="http://schemas.microsoft.com/office/drawing/2014/main" id="{DB8E70AD-F076-7DC2-C29A-4CA51689B15A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5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  <p:sp>
        <p:nvSpPr>
          <p:cNvPr id="34" name="TextBox 79">
            <a:extLst>
              <a:ext uri="{FF2B5EF4-FFF2-40B4-BE49-F238E27FC236}">
                <a16:creationId xmlns:a16="http://schemas.microsoft.com/office/drawing/2014/main" id="{58466EEF-02DC-D6BD-122F-E587759FE594}"/>
              </a:ext>
            </a:extLst>
          </p:cNvPr>
          <p:cNvSpPr txBox="1"/>
          <p:nvPr/>
        </p:nvSpPr>
        <p:spPr>
          <a:xfrm>
            <a:off x="1876535" y="9244612"/>
            <a:ext cx="4853729" cy="33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80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發展國產材供應鏈，降低對進口木材依賴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圓體"/>
              <a:sym typeface="圓體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67CE2EEA-078C-40D9-52B1-797621A4555C}"/>
              </a:ext>
            </a:extLst>
          </p:cNvPr>
          <p:cNvGrpSpPr/>
          <p:nvPr/>
        </p:nvGrpSpPr>
        <p:grpSpPr>
          <a:xfrm>
            <a:off x="1076151" y="9781820"/>
            <a:ext cx="16556156" cy="451534"/>
            <a:chOff x="1028732" y="1482314"/>
            <a:chExt cx="16556156" cy="451534"/>
          </a:xfrm>
        </p:grpSpPr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EBB72F00-EE0A-78F2-759B-969C57E7785E}"/>
                </a:ext>
              </a:extLst>
            </p:cNvPr>
            <p:cNvSpPr txBox="1"/>
            <p:nvPr/>
          </p:nvSpPr>
          <p:spPr>
            <a:xfrm>
              <a:off x="1028732" y="1482314"/>
              <a:ext cx="6721820" cy="451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微軟正黑體" panose="020B0604030504040204" pitchFamily="34" charset="-120"/>
                <a:buChar char="▲"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由「獎勵造林」進階至「經營目標導向造林」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6F5FD0F5-B34A-BADC-8706-896E723A52B7}"/>
                </a:ext>
              </a:extLst>
            </p:cNvPr>
            <p:cNvSpPr txBox="1"/>
            <p:nvPr/>
          </p:nvSpPr>
          <p:spPr>
            <a:xfrm>
              <a:off x="7503312" y="1482314"/>
              <a:ext cx="10081576" cy="451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3000"/>
                </a:lnSpc>
                <a:spcBef>
                  <a:spcPts val="1200"/>
                </a:spcBef>
                <a:buFont typeface="微軟正黑體" panose="020B0604030504040204" pitchFamily="34" charset="-120"/>
                <a:buChar char="▲"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xend Exa"/>
                  <a:sym typeface="Lexend Exa"/>
                </a:rPr>
                <a:t>依土地特性、林農意願、產業需求，決定經營目標與樹種，分流獎勵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endParaRPr>
            </a:p>
          </p:txBody>
        </p:sp>
      </p:grpSp>
      <p:sp>
        <p:nvSpPr>
          <p:cNvPr id="52" name="TextBox 79">
            <a:extLst>
              <a:ext uri="{FF2B5EF4-FFF2-40B4-BE49-F238E27FC236}">
                <a16:creationId xmlns:a16="http://schemas.microsoft.com/office/drawing/2014/main" id="{C8539712-5DC3-C769-2B45-6B1458201C46}"/>
              </a:ext>
            </a:extLst>
          </p:cNvPr>
          <p:cNvSpPr txBox="1"/>
          <p:nvPr/>
        </p:nvSpPr>
        <p:spPr>
          <a:xfrm>
            <a:off x="14188952" y="6622861"/>
            <a:ext cx="2049551" cy="337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80"/>
              </a:lnSpc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圓體"/>
                <a:sym typeface="圓體"/>
              </a:rPr>
              <a:t>發展多元經營模式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圓體"/>
              <a:sym typeface="圓體"/>
            </a:endParaRPr>
          </a:p>
        </p:txBody>
      </p:sp>
      <p:pic>
        <p:nvPicPr>
          <p:cNvPr id="53" name="Picture 2" descr="無印良品裕隆城門市9/28開幕！560坪新北最大、販售國產材獨家商品等6大亮點| 質感生活| 500輯">
            <a:extLst>
              <a:ext uri="{FF2B5EF4-FFF2-40B4-BE49-F238E27FC236}">
                <a16:creationId xmlns:a16="http://schemas.microsoft.com/office/drawing/2014/main" id="{77192973-2A44-7B1B-7B4F-6B58D6DFC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23030" r="11592" b="15405"/>
          <a:stretch/>
        </p:blipFill>
        <p:spPr bwMode="auto">
          <a:xfrm>
            <a:off x="5155013" y="11236642"/>
            <a:ext cx="3595697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1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矩形 146">
            <a:extLst>
              <a:ext uri="{FF2B5EF4-FFF2-40B4-BE49-F238E27FC236}">
                <a16:creationId xmlns:a16="http://schemas.microsoft.com/office/drawing/2014/main" id="{5D132822-3D9E-872E-B0C9-089436F48B94}"/>
              </a:ext>
            </a:extLst>
          </p:cNvPr>
          <p:cNvSpPr/>
          <p:nvPr/>
        </p:nvSpPr>
        <p:spPr>
          <a:xfrm>
            <a:off x="-36051" y="1623567"/>
            <a:ext cx="18360101" cy="2800481"/>
          </a:xfrm>
          <a:prstGeom prst="rect">
            <a:avLst/>
          </a:prstGeom>
          <a:solidFill>
            <a:srgbClr val="EF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26" name="手繪多邊形 10">
            <a:extLst>
              <a:ext uri="{FF2B5EF4-FFF2-40B4-BE49-F238E27FC236}">
                <a16:creationId xmlns:a16="http://schemas.microsoft.com/office/drawing/2014/main" id="{255D57B4-B2F8-1BF8-9D19-3B51FF7E56C1}"/>
              </a:ext>
            </a:extLst>
          </p:cNvPr>
          <p:cNvSpPr/>
          <p:nvPr/>
        </p:nvSpPr>
        <p:spPr>
          <a:xfrm>
            <a:off x="2284788" y="9107498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715C5CEE-B8EA-162A-CFDE-3D4CFA144F9E}"/>
              </a:ext>
            </a:extLst>
          </p:cNvPr>
          <p:cNvSpPr/>
          <p:nvPr/>
        </p:nvSpPr>
        <p:spPr>
          <a:xfrm>
            <a:off x="0" y="4412005"/>
            <a:ext cx="18360101" cy="5346651"/>
          </a:xfrm>
          <a:prstGeom prst="rect">
            <a:avLst/>
          </a:prstGeom>
          <a:solidFill>
            <a:srgbClr val="D5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50" name="手繪多邊形 10">
            <a:extLst>
              <a:ext uri="{FF2B5EF4-FFF2-40B4-BE49-F238E27FC236}">
                <a16:creationId xmlns:a16="http://schemas.microsoft.com/office/drawing/2014/main" id="{6D4E979B-A67B-8428-C774-E593CFCB8BCA}"/>
              </a:ext>
            </a:extLst>
          </p:cNvPr>
          <p:cNvSpPr/>
          <p:nvPr/>
        </p:nvSpPr>
        <p:spPr>
          <a:xfrm>
            <a:off x="2437188" y="9105900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29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609600" y="9684264"/>
            <a:ext cx="17286679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FBEB780D-F61D-BD38-4A85-17EF72227D48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cxnSp>
        <p:nvCxnSpPr>
          <p:cNvPr id="534" name="直線接點 533">
            <a:extLst>
              <a:ext uri="{FF2B5EF4-FFF2-40B4-BE49-F238E27FC236}">
                <a16:creationId xmlns:a16="http://schemas.microsoft.com/office/drawing/2014/main" id="{89BDE2E1-E600-1C97-A354-D9DE050C3400}"/>
              </a:ext>
            </a:extLst>
          </p:cNvPr>
          <p:cNvCxnSpPr>
            <a:cxnSpLocks/>
          </p:cNvCxnSpPr>
          <p:nvPr/>
        </p:nvCxnSpPr>
        <p:spPr>
          <a:xfrm flipH="1">
            <a:off x="-36051" y="4409895"/>
            <a:ext cx="18324051" cy="14153"/>
          </a:xfrm>
          <a:prstGeom prst="line">
            <a:avLst/>
          </a:prstGeom>
          <a:ln w="9525">
            <a:solidFill>
              <a:srgbClr val="7A987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47594A6F-26C3-6A25-4176-F054DB60F24D}"/>
              </a:ext>
            </a:extLst>
          </p:cNvPr>
          <p:cNvSpPr txBox="1"/>
          <p:nvPr/>
        </p:nvSpPr>
        <p:spPr>
          <a:xfrm>
            <a:off x="2778193" y="4113892"/>
            <a:ext cx="12614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期滿後對接相關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輔導計畫，給予適切經營模式輔導與支持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提升森林經濟與生態價值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56CB06A-C7F3-92DF-B727-ED614C4F72BA}"/>
              </a:ext>
            </a:extLst>
          </p:cNvPr>
          <p:cNvGrpSpPr/>
          <p:nvPr/>
        </p:nvGrpSpPr>
        <p:grpSpPr>
          <a:xfrm>
            <a:off x="-152400" y="270360"/>
            <a:ext cx="16161527" cy="1198149"/>
            <a:chOff x="1054647" y="270360"/>
            <a:chExt cx="16161527" cy="119814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C29842F-34AB-9F08-50C2-41E18E426A1E}"/>
                </a:ext>
              </a:extLst>
            </p:cNvPr>
            <p:cNvSpPr/>
            <p:nvPr/>
          </p:nvSpPr>
          <p:spPr>
            <a:xfrm>
              <a:off x="5169447" y="270360"/>
              <a:ext cx="12046727" cy="119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zh-TW" altLang="en-US" sz="62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導入撫育及後續輔導措施 </a:t>
              </a:r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5AD26F61-561D-9992-9B6F-4A715EAA47BF}"/>
                </a:ext>
              </a:extLst>
            </p:cNvPr>
            <p:cNvGrpSpPr/>
            <p:nvPr/>
          </p:nvGrpSpPr>
          <p:grpSpPr>
            <a:xfrm>
              <a:off x="1054647" y="366945"/>
              <a:ext cx="6015768" cy="1089714"/>
              <a:chOff x="1451906" y="464721"/>
              <a:chExt cx="6015768" cy="1089714"/>
            </a:xfrm>
          </p:grpSpPr>
          <p:sp>
            <p:nvSpPr>
              <p:cNvPr id="28" name="TextBox 46">
                <a:extLst>
                  <a:ext uri="{FF2B5EF4-FFF2-40B4-BE49-F238E27FC236}">
                    <a16:creationId xmlns:a16="http://schemas.microsoft.com/office/drawing/2014/main" id="{AF11A1DE-AFCD-024A-7838-E9179187E691}"/>
                  </a:ext>
                </a:extLst>
              </p:cNvPr>
              <p:cNvSpPr txBox="1"/>
              <p:nvPr/>
            </p:nvSpPr>
            <p:spPr>
              <a:xfrm>
                <a:off x="1451906" y="464721"/>
                <a:ext cx="6015768" cy="1089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970"/>
                  </a:lnSpc>
                  <a:spcBef>
                    <a:spcPct val="0"/>
                  </a:spcBef>
                </a:pPr>
                <a:r>
                  <a:rPr lang="zh-TW" alt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新</a:t>
                </a:r>
                <a:r>
                  <a:rPr 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制</a:t>
                </a: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0800E291-BA46-7D8F-5F61-4816A1B9ABB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535292" y="528978"/>
                <a:ext cx="9612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1306857" h="1306857">
                    <a:moveTo>
                      <a:pt x="0" y="0"/>
                    </a:moveTo>
                    <a:lnTo>
                      <a:pt x="1306857" y="0"/>
                    </a:lnTo>
                    <a:lnTo>
                      <a:pt x="1306857" y="1306857"/>
                    </a:lnTo>
                    <a:lnTo>
                      <a:pt x="0" y="13068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516" name="群組 515">
            <a:extLst>
              <a:ext uri="{FF2B5EF4-FFF2-40B4-BE49-F238E27FC236}">
                <a16:creationId xmlns:a16="http://schemas.microsoft.com/office/drawing/2014/main" id="{93495101-D9E4-5F84-B8E8-CAEE7329E4E6}"/>
              </a:ext>
            </a:extLst>
          </p:cNvPr>
          <p:cNvGrpSpPr/>
          <p:nvPr/>
        </p:nvGrpSpPr>
        <p:grpSpPr>
          <a:xfrm>
            <a:off x="-290447" y="8260636"/>
            <a:ext cx="18895632" cy="2756862"/>
            <a:chOff x="-193631" y="5507091"/>
            <a:chExt cx="12597088" cy="1837908"/>
          </a:xfrm>
        </p:grpSpPr>
        <p:grpSp>
          <p:nvGrpSpPr>
            <p:cNvPr id="517" name="群組 516">
              <a:extLst>
                <a:ext uri="{FF2B5EF4-FFF2-40B4-BE49-F238E27FC236}">
                  <a16:creationId xmlns:a16="http://schemas.microsoft.com/office/drawing/2014/main" id="{481D4E93-D8C4-AB94-AFBF-161C4027D4EF}"/>
                </a:ext>
              </a:extLst>
            </p:cNvPr>
            <p:cNvGrpSpPr/>
            <p:nvPr/>
          </p:nvGrpSpPr>
          <p:grpSpPr>
            <a:xfrm>
              <a:off x="-193631" y="5507091"/>
              <a:ext cx="2153771" cy="1837908"/>
              <a:chOff x="-193631" y="5507091"/>
              <a:chExt cx="2153771" cy="1837908"/>
            </a:xfrm>
            <a:solidFill>
              <a:srgbClr val="6D9B78"/>
            </a:solidFill>
          </p:grpSpPr>
          <p:grpSp>
            <p:nvGrpSpPr>
              <p:cNvPr id="524" name="群組 523">
                <a:extLst>
                  <a:ext uri="{FF2B5EF4-FFF2-40B4-BE49-F238E27FC236}">
                    <a16:creationId xmlns:a16="http://schemas.microsoft.com/office/drawing/2014/main" id="{BD1BA517-2B08-1661-B514-D8E1A0450E6D}"/>
                  </a:ext>
                </a:extLst>
              </p:cNvPr>
              <p:cNvGrpSpPr/>
              <p:nvPr/>
            </p:nvGrpSpPr>
            <p:grpSpPr>
              <a:xfrm>
                <a:off x="-193631" y="5789404"/>
                <a:ext cx="920552" cy="1545399"/>
                <a:chOff x="663486" y="1715859"/>
                <a:chExt cx="1240198" cy="1957287"/>
              </a:xfrm>
              <a:grpFill/>
            </p:grpSpPr>
            <p:sp>
              <p:nvSpPr>
                <p:cNvPr id="530" name="Graphic 47">
                  <a:extLst>
                    <a:ext uri="{FF2B5EF4-FFF2-40B4-BE49-F238E27FC236}">
                      <a16:creationId xmlns:a16="http://schemas.microsoft.com/office/drawing/2014/main" id="{23A73239-337D-8758-6090-E36F7B7FF1E2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1" name="手繪多邊形 125">
                  <a:extLst>
                    <a:ext uri="{FF2B5EF4-FFF2-40B4-BE49-F238E27FC236}">
                      <a16:creationId xmlns:a16="http://schemas.microsoft.com/office/drawing/2014/main" id="{31B9145C-C6F9-0808-7BD3-6A2A8D82590E}"/>
                    </a:ext>
                  </a:extLst>
                </p:cNvPr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525" name="群組 524">
                <a:extLst>
                  <a:ext uri="{FF2B5EF4-FFF2-40B4-BE49-F238E27FC236}">
                    <a16:creationId xmlns:a16="http://schemas.microsoft.com/office/drawing/2014/main" id="{F36797A8-79AF-94A8-0B94-6CACB9683BE7}"/>
                  </a:ext>
                </a:extLst>
              </p:cNvPr>
              <p:cNvGrpSpPr/>
              <p:nvPr/>
            </p:nvGrpSpPr>
            <p:grpSpPr>
              <a:xfrm>
                <a:off x="1039588" y="5799599"/>
                <a:ext cx="920552" cy="1545399"/>
                <a:chOff x="662870" y="1715858"/>
                <a:chExt cx="1240198" cy="1957288"/>
              </a:xfrm>
              <a:grpFill/>
            </p:grpSpPr>
            <p:sp>
              <p:nvSpPr>
                <p:cNvPr id="528" name="Graphic 47">
                  <a:extLst>
                    <a:ext uri="{FF2B5EF4-FFF2-40B4-BE49-F238E27FC236}">
                      <a16:creationId xmlns:a16="http://schemas.microsoft.com/office/drawing/2014/main" id="{4D3D0201-3A9B-9D5F-EB12-88914F5CB0D2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9" name="手繪多邊形 123">
                  <a:extLst>
                    <a:ext uri="{FF2B5EF4-FFF2-40B4-BE49-F238E27FC236}">
                      <a16:creationId xmlns:a16="http://schemas.microsoft.com/office/drawing/2014/main" id="{0D6CE631-62CD-7933-0081-4A4E5A6CB090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526" name="手繪多邊形 120">
                <a:extLst>
                  <a:ext uri="{FF2B5EF4-FFF2-40B4-BE49-F238E27FC236}">
                    <a16:creationId xmlns:a16="http://schemas.microsoft.com/office/drawing/2014/main" id="{0E39368F-978C-1392-12BF-46B516633A0E}"/>
                  </a:ext>
                </a:extLst>
              </p:cNvPr>
              <p:cNvSpPr/>
              <p:nvPr/>
            </p:nvSpPr>
            <p:spPr>
              <a:xfrm>
                <a:off x="604055" y="6798536"/>
                <a:ext cx="133986" cy="546463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527" name="Graphic 47">
                <a:extLst>
                  <a:ext uri="{FF2B5EF4-FFF2-40B4-BE49-F238E27FC236}">
                    <a16:creationId xmlns:a16="http://schemas.microsoft.com/office/drawing/2014/main" id="{FA941707-5E1C-E8DB-45AB-C2D237E7C790}"/>
                  </a:ext>
                </a:extLst>
              </p:cNvPr>
              <p:cNvSpPr/>
              <p:nvPr/>
            </p:nvSpPr>
            <p:spPr>
              <a:xfrm>
                <a:off x="162901" y="550709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19" name="群組 518">
              <a:extLst>
                <a:ext uri="{FF2B5EF4-FFF2-40B4-BE49-F238E27FC236}">
                  <a16:creationId xmlns:a16="http://schemas.microsoft.com/office/drawing/2014/main" id="{67E3590A-A562-38B4-A642-06E3B405FB56}"/>
                </a:ext>
              </a:extLst>
            </p:cNvPr>
            <p:cNvGrpSpPr/>
            <p:nvPr/>
          </p:nvGrpSpPr>
          <p:grpSpPr>
            <a:xfrm>
              <a:off x="11407784" y="5625334"/>
              <a:ext cx="995673" cy="1671511"/>
              <a:chOff x="662870" y="1715858"/>
              <a:chExt cx="1240198" cy="1957288"/>
            </a:xfrm>
            <a:solidFill>
              <a:srgbClr val="6D9B78"/>
            </a:solidFill>
          </p:grpSpPr>
          <p:sp>
            <p:nvSpPr>
              <p:cNvPr id="522" name="Graphic 47">
                <a:extLst>
                  <a:ext uri="{FF2B5EF4-FFF2-40B4-BE49-F238E27FC236}">
                    <a16:creationId xmlns:a16="http://schemas.microsoft.com/office/drawing/2014/main" id="{9CAB8D6A-7C1F-2804-D243-07A7DD28FC01}"/>
                  </a:ext>
                </a:extLst>
              </p:cNvPr>
              <p:cNvSpPr/>
              <p:nvPr/>
            </p:nvSpPr>
            <p:spPr>
              <a:xfrm>
                <a:off x="662870" y="1715858"/>
                <a:ext cx="1240198" cy="1593820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3" name="手繪多邊形 131">
                <a:extLst>
                  <a:ext uri="{FF2B5EF4-FFF2-40B4-BE49-F238E27FC236}">
                    <a16:creationId xmlns:a16="http://schemas.microsoft.com/office/drawing/2014/main" id="{04541F9B-ADF6-3FE0-C636-95A6AFFE7822}"/>
                  </a:ext>
                </a:extLst>
              </p:cNvPr>
              <p:cNvSpPr/>
              <p:nvPr/>
            </p:nvSpPr>
            <p:spPr>
              <a:xfrm>
                <a:off x="1162615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</p:grpSp>
      <p:sp>
        <p:nvSpPr>
          <p:cNvPr id="532" name="十字形 531">
            <a:extLst>
              <a:ext uri="{FF2B5EF4-FFF2-40B4-BE49-F238E27FC236}">
                <a16:creationId xmlns:a16="http://schemas.microsoft.com/office/drawing/2014/main" id="{8B4D663B-044A-A51F-37FA-179E4A2B283D}"/>
              </a:ext>
            </a:extLst>
          </p:cNvPr>
          <p:cNvSpPr/>
          <p:nvPr/>
        </p:nvSpPr>
        <p:spPr>
          <a:xfrm>
            <a:off x="6598284" y="6669980"/>
            <a:ext cx="974415" cy="974415"/>
          </a:xfrm>
          <a:prstGeom prst="plus">
            <a:avLst>
              <a:gd name="adj" fmla="val 36730"/>
            </a:avLst>
          </a:prstGeom>
          <a:solidFill>
            <a:srgbClr val="3D63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9" name="圓角矩形 545">
            <a:extLst>
              <a:ext uri="{FF2B5EF4-FFF2-40B4-BE49-F238E27FC236}">
                <a16:creationId xmlns:a16="http://schemas.microsoft.com/office/drawing/2014/main" id="{061A1A10-A9E4-EC9C-B313-66144CCE1EE0}"/>
              </a:ext>
            </a:extLst>
          </p:cNvPr>
          <p:cNvSpPr/>
          <p:nvPr/>
        </p:nvSpPr>
        <p:spPr>
          <a:xfrm>
            <a:off x="1463743" y="2294310"/>
            <a:ext cx="3361118" cy="1440000"/>
          </a:xfrm>
          <a:prstGeom prst="roundRect">
            <a:avLst>
              <a:gd name="adj" fmla="val 50000"/>
            </a:avLst>
          </a:prstGeom>
          <a:solidFill>
            <a:srgbClr val="77665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獎勵輔導造林</a:t>
            </a:r>
            <a:endParaRPr lang="en-US" altLang="zh-TW" sz="3300" b="1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木材生產林</a:t>
            </a:r>
          </a:p>
        </p:txBody>
      </p:sp>
      <p:sp>
        <p:nvSpPr>
          <p:cNvPr id="540" name="圓角矩形 545">
            <a:extLst>
              <a:ext uri="{FF2B5EF4-FFF2-40B4-BE49-F238E27FC236}">
                <a16:creationId xmlns:a16="http://schemas.microsoft.com/office/drawing/2014/main" id="{B0BC7CD5-1FA4-58AA-5935-D9C36EEE0866}"/>
              </a:ext>
            </a:extLst>
          </p:cNvPr>
          <p:cNvSpPr/>
          <p:nvPr/>
        </p:nvSpPr>
        <p:spPr>
          <a:xfrm>
            <a:off x="1463743" y="6437187"/>
            <a:ext cx="3361118" cy="14400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獎勵輔導造林</a:t>
            </a:r>
            <a:endParaRPr lang="en-US" altLang="zh-TW" sz="3300" b="1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非木材生產林</a:t>
            </a:r>
            <a:endParaRPr lang="en-US" altLang="zh-TW" sz="3300" b="1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8" name="圓角矩形 545">
            <a:extLst>
              <a:ext uri="{FF2B5EF4-FFF2-40B4-BE49-F238E27FC236}">
                <a16:creationId xmlns:a16="http://schemas.microsoft.com/office/drawing/2014/main" id="{2872EDD7-DA83-8E48-F2CB-7478B18927D1}"/>
              </a:ext>
            </a:extLst>
          </p:cNvPr>
          <p:cNvSpPr/>
          <p:nvPr/>
        </p:nvSpPr>
        <p:spPr>
          <a:xfrm>
            <a:off x="10071947" y="2095500"/>
            <a:ext cx="5026681" cy="664200"/>
          </a:xfrm>
          <a:prstGeom prst="roundRect">
            <a:avLst>
              <a:gd name="adj" fmla="val 50000"/>
            </a:avLst>
          </a:prstGeom>
          <a:solidFill>
            <a:srgbClr val="77665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林業永續多元輔導方案</a:t>
            </a:r>
          </a:p>
        </p:txBody>
      </p:sp>
      <p:sp>
        <p:nvSpPr>
          <p:cNvPr id="549" name="圓角矩形 545">
            <a:extLst>
              <a:ext uri="{FF2B5EF4-FFF2-40B4-BE49-F238E27FC236}">
                <a16:creationId xmlns:a16="http://schemas.microsoft.com/office/drawing/2014/main" id="{01EF197F-F218-D898-A0E6-00DA878E5689}"/>
              </a:ext>
            </a:extLst>
          </p:cNvPr>
          <p:cNvSpPr/>
          <p:nvPr/>
        </p:nvSpPr>
        <p:spPr>
          <a:xfrm>
            <a:off x="10071947" y="3183900"/>
            <a:ext cx="5026681" cy="664200"/>
          </a:xfrm>
          <a:prstGeom prst="roundRect">
            <a:avLst>
              <a:gd name="adj" fmla="val 50000"/>
            </a:avLst>
          </a:prstGeom>
          <a:solidFill>
            <a:srgbClr val="77665B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獎造中後期撫育方案</a:t>
            </a:r>
          </a:p>
        </p:txBody>
      </p:sp>
      <p:sp>
        <p:nvSpPr>
          <p:cNvPr id="550" name="圓角矩形 545">
            <a:extLst>
              <a:ext uri="{FF2B5EF4-FFF2-40B4-BE49-F238E27FC236}">
                <a16:creationId xmlns:a16="http://schemas.microsoft.com/office/drawing/2014/main" id="{4E2C2CF4-96CF-163B-6A09-035E38896826}"/>
              </a:ext>
            </a:extLst>
          </p:cNvPr>
          <p:cNvSpPr/>
          <p:nvPr/>
        </p:nvSpPr>
        <p:spPr>
          <a:xfrm>
            <a:off x="10071947" y="5372100"/>
            <a:ext cx="5026681" cy="6642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林業永續多元輔導方案</a:t>
            </a:r>
          </a:p>
        </p:txBody>
      </p:sp>
      <p:sp>
        <p:nvSpPr>
          <p:cNvPr id="551" name="圓角矩形 545">
            <a:extLst>
              <a:ext uri="{FF2B5EF4-FFF2-40B4-BE49-F238E27FC236}">
                <a16:creationId xmlns:a16="http://schemas.microsoft.com/office/drawing/2014/main" id="{FD23C4AB-AD90-7EF2-A291-6AF99933D5D2}"/>
              </a:ext>
            </a:extLst>
          </p:cNvPr>
          <p:cNvSpPr/>
          <p:nvPr/>
        </p:nvSpPr>
        <p:spPr>
          <a:xfrm>
            <a:off x="10071947" y="6255319"/>
            <a:ext cx="5026681" cy="6642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獎造中後期撫育方案</a:t>
            </a:r>
          </a:p>
        </p:txBody>
      </p:sp>
      <p:sp>
        <p:nvSpPr>
          <p:cNvPr id="552" name="圓角矩形 545">
            <a:extLst>
              <a:ext uri="{FF2B5EF4-FFF2-40B4-BE49-F238E27FC236}">
                <a16:creationId xmlns:a16="http://schemas.microsoft.com/office/drawing/2014/main" id="{105571CF-9901-346A-5DB5-44F2ED8DB0ED}"/>
              </a:ext>
            </a:extLst>
          </p:cNvPr>
          <p:cNvSpPr/>
          <p:nvPr/>
        </p:nvSpPr>
        <p:spPr>
          <a:xfrm>
            <a:off x="8733027" y="7138538"/>
            <a:ext cx="7704521" cy="6642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生態服務給付方案（私有保安林）</a:t>
            </a:r>
          </a:p>
        </p:txBody>
      </p:sp>
      <p:sp>
        <p:nvSpPr>
          <p:cNvPr id="553" name="圓角矩形 545">
            <a:extLst>
              <a:ext uri="{FF2B5EF4-FFF2-40B4-BE49-F238E27FC236}">
                <a16:creationId xmlns:a16="http://schemas.microsoft.com/office/drawing/2014/main" id="{40D856D5-33D9-5923-AA5A-F09B19BE51D8}"/>
              </a:ext>
            </a:extLst>
          </p:cNvPr>
          <p:cNvSpPr/>
          <p:nvPr/>
        </p:nvSpPr>
        <p:spPr>
          <a:xfrm>
            <a:off x="8733027" y="8021757"/>
            <a:ext cx="7704521" cy="6642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保育共生地認證方案（</a:t>
            </a:r>
            <a:r>
              <a:rPr lang="en-US" altLang="zh-TW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OECM</a:t>
            </a: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49" name="十字形 148">
            <a:extLst>
              <a:ext uri="{FF2B5EF4-FFF2-40B4-BE49-F238E27FC236}">
                <a16:creationId xmlns:a16="http://schemas.microsoft.com/office/drawing/2014/main" id="{AC0E7F05-2A24-EB05-6888-CE2F5A3F6701}"/>
              </a:ext>
            </a:extLst>
          </p:cNvPr>
          <p:cNvSpPr/>
          <p:nvPr/>
        </p:nvSpPr>
        <p:spPr>
          <a:xfrm>
            <a:off x="6598284" y="2527103"/>
            <a:ext cx="974415" cy="974415"/>
          </a:xfrm>
          <a:prstGeom prst="plus">
            <a:avLst>
              <a:gd name="adj" fmla="val 36730"/>
            </a:avLst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85B3E1EC-BCE2-EF98-F2A6-9C56657424D6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6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4B114A-4239-A4E0-6864-218A4D87C576}"/>
              </a:ext>
            </a:extLst>
          </p:cNvPr>
          <p:cNvSpPr txBox="1"/>
          <p:nvPr/>
        </p:nvSpPr>
        <p:spPr>
          <a:xfrm>
            <a:off x="14029245" y="508351"/>
            <a:ext cx="4182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7766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▲提升林木形質符合市場需求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5E84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▲確保棲地生態與衍生性價值</a:t>
            </a:r>
          </a:p>
        </p:txBody>
      </p:sp>
      <p:sp>
        <p:nvSpPr>
          <p:cNvPr id="6" name="圓角矩形 545">
            <a:extLst>
              <a:ext uri="{FF2B5EF4-FFF2-40B4-BE49-F238E27FC236}">
                <a16:creationId xmlns:a16="http://schemas.microsoft.com/office/drawing/2014/main" id="{DDDDB1FC-ECAE-B5B5-81F9-E7B0BD5D815A}"/>
              </a:ext>
            </a:extLst>
          </p:cNvPr>
          <p:cNvSpPr/>
          <p:nvPr/>
        </p:nvSpPr>
        <p:spPr>
          <a:xfrm>
            <a:off x="10071947" y="8904975"/>
            <a:ext cx="5026681" cy="664200"/>
          </a:xfrm>
          <a:prstGeom prst="roundRect">
            <a:avLst>
              <a:gd name="adj" fmla="val 50000"/>
            </a:avLst>
          </a:prstGeom>
          <a:solidFill>
            <a:srgbClr val="5E847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林下經濟產品證明標章</a:t>
            </a:r>
          </a:p>
        </p:txBody>
      </p:sp>
    </p:spTree>
    <p:extLst>
      <p:ext uri="{BB962C8B-B14F-4D97-AF65-F5344CB8AC3E}">
        <p14:creationId xmlns:p14="http://schemas.microsoft.com/office/powerpoint/2010/main" val="19154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群組 57"/>
          <p:cNvGrpSpPr/>
          <p:nvPr/>
        </p:nvGrpSpPr>
        <p:grpSpPr>
          <a:xfrm>
            <a:off x="-368051" y="2119690"/>
            <a:ext cx="19161399" cy="8208569"/>
            <a:chOff x="-245367" y="1651251"/>
            <a:chExt cx="12774266" cy="5472379"/>
          </a:xfrm>
        </p:grpSpPr>
        <p:sp>
          <p:nvSpPr>
            <p:cNvPr id="61" name="矩形 60"/>
            <p:cNvSpPr/>
            <p:nvPr/>
          </p:nvSpPr>
          <p:spPr>
            <a:xfrm>
              <a:off x="0" y="2983867"/>
              <a:ext cx="12192000" cy="4139763"/>
            </a:xfrm>
            <a:prstGeom prst="rect">
              <a:avLst/>
            </a:prstGeom>
            <a:solidFill>
              <a:srgbClr val="D5E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-245367" y="1651251"/>
              <a:ext cx="12774266" cy="2245965"/>
              <a:chOff x="-245367" y="1651251"/>
              <a:chExt cx="12774266" cy="2245965"/>
            </a:xfrm>
          </p:grpSpPr>
          <p:sp>
            <p:nvSpPr>
              <p:cNvPr id="147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3998160" y="2177636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4670853" y="2125727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1" name="群組 100"/>
              <p:cNvGrpSpPr/>
              <p:nvPr/>
            </p:nvGrpSpPr>
            <p:grpSpPr>
              <a:xfrm>
                <a:off x="2168335" y="1928643"/>
                <a:ext cx="920552" cy="1545399"/>
                <a:chOff x="663486" y="1715859"/>
                <a:chExt cx="1240198" cy="1957287"/>
              </a:xfrm>
              <a:solidFill>
                <a:srgbClr val="D5E7DC"/>
              </a:solidFill>
            </p:grpSpPr>
            <p:sp>
              <p:nvSpPr>
                <p:cNvPr id="116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手繪多邊形 124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02" name="群組 101"/>
              <p:cNvGrpSpPr/>
              <p:nvPr/>
            </p:nvGrpSpPr>
            <p:grpSpPr>
              <a:xfrm>
                <a:off x="3401554" y="193883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105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手繪多邊形 105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04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2613257" y="1951473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41" name="群組 140"/>
              <p:cNvGrpSpPr/>
              <p:nvPr/>
            </p:nvGrpSpPr>
            <p:grpSpPr>
              <a:xfrm>
                <a:off x="1156658" y="2351817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142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手繪多邊形 142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44" name="群組 143"/>
              <p:cNvGrpSpPr/>
              <p:nvPr/>
            </p:nvGrpSpPr>
            <p:grpSpPr>
              <a:xfrm>
                <a:off x="1665994" y="229972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145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手繪多邊形 145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32" name="群組 131"/>
              <p:cNvGrpSpPr/>
              <p:nvPr/>
            </p:nvGrpSpPr>
            <p:grpSpPr>
              <a:xfrm>
                <a:off x="8164504" y="1785458"/>
                <a:ext cx="2153771" cy="1837908"/>
                <a:chOff x="-193631" y="5507091"/>
                <a:chExt cx="2153771" cy="1837908"/>
              </a:xfrm>
              <a:solidFill>
                <a:srgbClr val="D5E7DC"/>
              </a:solidFill>
            </p:grpSpPr>
            <p:grpSp>
              <p:nvGrpSpPr>
                <p:cNvPr id="133" name="群組 132"/>
                <p:cNvGrpSpPr/>
                <p:nvPr/>
              </p:nvGrpSpPr>
              <p:grpSpPr>
                <a:xfrm>
                  <a:off x="-193631" y="5789404"/>
                  <a:ext cx="920552" cy="1545399"/>
                  <a:chOff x="663486" y="1715859"/>
                  <a:chExt cx="1240198" cy="1957287"/>
                </a:xfrm>
                <a:grpFill/>
              </p:grpSpPr>
              <p:sp>
                <p:nvSpPr>
                  <p:cNvPr id="139" name="Graphic 47">
                    <a:extLst>
                      <a:ext uri="{FF2B5EF4-FFF2-40B4-BE49-F238E27FC236}">
                        <a16:creationId xmlns:a16="http://schemas.microsoft.com/office/drawing/2014/main" id="{C7C894B6-4E58-49E8-A039-0272DBB50BE7}"/>
                      </a:ext>
                    </a:extLst>
                  </p:cNvPr>
                  <p:cNvSpPr/>
                  <p:nvPr/>
                </p:nvSpPr>
                <p:spPr>
                  <a:xfrm>
                    <a:off x="663486" y="1715859"/>
                    <a:ext cx="1240198" cy="1593821"/>
                  </a:xfrm>
                  <a:custGeom>
                    <a:avLst/>
                    <a:gdLst>
                      <a:gd name="connsiteX0" fmla="*/ 949088 w 2076450"/>
                      <a:gd name="connsiteY0" fmla="*/ 7144 h 3114675"/>
                      <a:gd name="connsiteX1" fmla="*/ 883365 w 2076450"/>
                      <a:gd name="connsiteY1" fmla="*/ 105251 h 3114675"/>
                      <a:gd name="connsiteX2" fmla="*/ 909083 w 2076450"/>
                      <a:gd name="connsiteY2" fmla="*/ 238601 h 3114675"/>
                      <a:gd name="connsiteX3" fmla="*/ 833835 w 2076450"/>
                      <a:gd name="connsiteY3" fmla="*/ 193834 h 3114675"/>
                      <a:gd name="connsiteX4" fmla="*/ 817643 w 2076450"/>
                      <a:gd name="connsiteY4" fmla="*/ 301466 h 3114675"/>
                      <a:gd name="connsiteX5" fmla="*/ 810023 w 2076450"/>
                      <a:gd name="connsiteY5" fmla="*/ 328136 h 3114675"/>
                      <a:gd name="connsiteX6" fmla="*/ 684293 w 2076450"/>
                      <a:gd name="connsiteY6" fmla="*/ 381476 h 3114675"/>
                      <a:gd name="connsiteX7" fmla="*/ 703343 w 2076450"/>
                      <a:gd name="connsiteY7" fmla="*/ 451009 h 3114675"/>
                      <a:gd name="connsiteX8" fmla="*/ 714773 w 2076450"/>
                      <a:gd name="connsiteY8" fmla="*/ 539591 h 3114675"/>
                      <a:gd name="connsiteX9" fmla="*/ 828120 w 2076450"/>
                      <a:gd name="connsiteY9" fmla="*/ 573881 h 3114675"/>
                      <a:gd name="connsiteX10" fmla="*/ 947183 w 2076450"/>
                      <a:gd name="connsiteY10" fmla="*/ 577691 h 3114675"/>
                      <a:gd name="connsiteX11" fmla="*/ 731918 w 2076450"/>
                      <a:gd name="connsiteY11" fmla="*/ 618649 h 3114675"/>
                      <a:gd name="connsiteX12" fmla="*/ 530940 w 2076450"/>
                      <a:gd name="connsiteY12" fmla="*/ 601504 h 3114675"/>
                      <a:gd name="connsiteX13" fmla="*/ 597615 w 2076450"/>
                      <a:gd name="connsiteY13" fmla="*/ 649129 h 3114675"/>
                      <a:gd name="connsiteX14" fmla="*/ 629048 w 2076450"/>
                      <a:gd name="connsiteY14" fmla="*/ 688181 h 3114675"/>
                      <a:gd name="connsiteX15" fmla="*/ 714773 w 2076450"/>
                      <a:gd name="connsiteY15" fmla="*/ 728186 h 3114675"/>
                      <a:gd name="connsiteX16" fmla="*/ 947183 w 2076450"/>
                      <a:gd name="connsiteY16" fmla="*/ 689134 h 3114675"/>
                      <a:gd name="connsiteX17" fmla="*/ 674768 w 2076450"/>
                      <a:gd name="connsiteY17" fmla="*/ 758666 h 3114675"/>
                      <a:gd name="connsiteX18" fmla="*/ 528083 w 2076450"/>
                      <a:gd name="connsiteY18" fmla="*/ 788194 h 3114675"/>
                      <a:gd name="connsiteX19" fmla="*/ 530940 w 2076450"/>
                      <a:gd name="connsiteY19" fmla="*/ 846296 h 3114675"/>
                      <a:gd name="connsiteX20" fmla="*/ 569040 w 2076450"/>
                      <a:gd name="connsiteY20" fmla="*/ 912971 h 3114675"/>
                      <a:gd name="connsiteX21" fmla="*/ 502365 w 2076450"/>
                      <a:gd name="connsiteY21" fmla="*/ 958691 h 3114675"/>
                      <a:gd name="connsiteX22" fmla="*/ 409973 w 2076450"/>
                      <a:gd name="connsiteY22" fmla="*/ 972979 h 3114675"/>
                      <a:gd name="connsiteX23" fmla="*/ 547133 w 2076450"/>
                      <a:gd name="connsiteY23" fmla="*/ 1067276 h 3114675"/>
                      <a:gd name="connsiteX24" fmla="*/ 730013 w 2076450"/>
                      <a:gd name="connsiteY24" fmla="*/ 1155859 h 3114675"/>
                      <a:gd name="connsiteX25" fmla="*/ 409020 w 2076450"/>
                      <a:gd name="connsiteY25" fmla="*/ 1204436 h 3114675"/>
                      <a:gd name="connsiteX26" fmla="*/ 530940 w 2076450"/>
                      <a:gd name="connsiteY26" fmla="*/ 1310164 h 3114675"/>
                      <a:gd name="connsiteX27" fmla="*/ 366158 w 2076450"/>
                      <a:gd name="connsiteY27" fmla="*/ 1365409 h 3114675"/>
                      <a:gd name="connsiteX28" fmla="*/ 637620 w 2076450"/>
                      <a:gd name="connsiteY28" fmla="*/ 1413034 h 3114675"/>
                      <a:gd name="connsiteX29" fmla="*/ 617618 w 2076450"/>
                      <a:gd name="connsiteY29" fmla="*/ 1487329 h 3114675"/>
                      <a:gd name="connsiteX30" fmla="*/ 286148 w 2076450"/>
                      <a:gd name="connsiteY30" fmla="*/ 1588294 h 3114675"/>
                      <a:gd name="connsiteX31" fmla="*/ 550943 w 2076450"/>
                      <a:gd name="connsiteY31" fmla="*/ 1688306 h 3114675"/>
                      <a:gd name="connsiteX32" fmla="*/ 627143 w 2076450"/>
                      <a:gd name="connsiteY32" fmla="*/ 1666399 h 3114675"/>
                      <a:gd name="connsiteX33" fmla="*/ 734775 w 2076450"/>
                      <a:gd name="connsiteY33" fmla="*/ 1662589 h 3114675"/>
                      <a:gd name="connsiteX34" fmla="*/ 604283 w 2076450"/>
                      <a:gd name="connsiteY34" fmla="*/ 1759744 h 3114675"/>
                      <a:gd name="connsiteX35" fmla="*/ 217568 w 2076450"/>
                      <a:gd name="connsiteY35" fmla="*/ 1794986 h 3114675"/>
                      <a:gd name="connsiteX36" fmla="*/ 214710 w 2076450"/>
                      <a:gd name="connsiteY36" fmla="*/ 1862614 h 3114675"/>
                      <a:gd name="connsiteX37" fmla="*/ 335678 w 2076450"/>
                      <a:gd name="connsiteY37" fmla="*/ 1914049 h 3114675"/>
                      <a:gd name="connsiteX38" fmla="*/ 472838 w 2076450"/>
                      <a:gd name="connsiteY38" fmla="*/ 1916906 h 3114675"/>
                      <a:gd name="connsiteX39" fmla="*/ 553800 w 2076450"/>
                      <a:gd name="connsiteY39" fmla="*/ 1953101 h 3114675"/>
                      <a:gd name="connsiteX40" fmla="*/ 602378 w 2076450"/>
                      <a:gd name="connsiteY40" fmla="*/ 2004536 h 3114675"/>
                      <a:gd name="connsiteX41" fmla="*/ 275670 w 2076450"/>
                      <a:gd name="connsiteY41" fmla="*/ 2024539 h 3114675"/>
                      <a:gd name="connsiteX42" fmla="*/ 236618 w 2076450"/>
                      <a:gd name="connsiteY42" fmla="*/ 2049304 h 3114675"/>
                      <a:gd name="connsiteX43" fmla="*/ 262335 w 2076450"/>
                      <a:gd name="connsiteY43" fmla="*/ 2092166 h 3114675"/>
                      <a:gd name="connsiteX44" fmla="*/ 420450 w 2076450"/>
                      <a:gd name="connsiteY44" fmla="*/ 2151221 h 3114675"/>
                      <a:gd name="connsiteX45" fmla="*/ 480458 w 2076450"/>
                      <a:gd name="connsiteY45" fmla="*/ 2174081 h 3114675"/>
                      <a:gd name="connsiteX46" fmla="*/ 269955 w 2076450"/>
                      <a:gd name="connsiteY46" fmla="*/ 2228374 h 3114675"/>
                      <a:gd name="connsiteX47" fmla="*/ 106125 w 2076450"/>
                      <a:gd name="connsiteY47" fmla="*/ 2250281 h 3114675"/>
                      <a:gd name="connsiteX48" fmla="*/ 45165 w 2076450"/>
                      <a:gd name="connsiteY48" fmla="*/ 2290286 h 3114675"/>
                      <a:gd name="connsiteX49" fmla="*/ 84218 w 2076450"/>
                      <a:gd name="connsiteY49" fmla="*/ 2353151 h 3114675"/>
                      <a:gd name="connsiteX50" fmla="*/ 203280 w 2076450"/>
                      <a:gd name="connsiteY50" fmla="*/ 2444591 h 3114675"/>
                      <a:gd name="connsiteX51" fmla="*/ 172800 w 2076450"/>
                      <a:gd name="connsiteY51" fmla="*/ 2478881 h 3114675"/>
                      <a:gd name="connsiteX52" fmla="*/ 201375 w 2076450"/>
                      <a:gd name="connsiteY52" fmla="*/ 2519839 h 3114675"/>
                      <a:gd name="connsiteX53" fmla="*/ 301388 w 2076450"/>
                      <a:gd name="connsiteY53" fmla="*/ 2558891 h 3114675"/>
                      <a:gd name="connsiteX54" fmla="*/ 76598 w 2076450"/>
                      <a:gd name="connsiteY54" fmla="*/ 2589371 h 3114675"/>
                      <a:gd name="connsiteX55" fmla="*/ 58500 w 2076450"/>
                      <a:gd name="connsiteY55" fmla="*/ 2659856 h 3114675"/>
                      <a:gd name="connsiteX56" fmla="*/ 110888 w 2076450"/>
                      <a:gd name="connsiteY56" fmla="*/ 2693194 h 3114675"/>
                      <a:gd name="connsiteX57" fmla="*/ 214710 w 2076450"/>
                      <a:gd name="connsiteY57" fmla="*/ 2727484 h 3114675"/>
                      <a:gd name="connsiteX58" fmla="*/ 262335 w 2076450"/>
                      <a:gd name="connsiteY58" fmla="*/ 2756059 h 3114675"/>
                      <a:gd name="connsiteX59" fmla="*/ 358538 w 2076450"/>
                      <a:gd name="connsiteY59" fmla="*/ 2733199 h 3114675"/>
                      <a:gd name="connsiteX60" fmla="*/ 254715 w 2076450"/>
                      <a:gd name="connsiteY60" fmla="*/ 2758916 h 3114675"/>
                      <a:gd name="connsiteX61" fmla="*/ 45165 w 2076450"/>
                      <a:gd name="connsiteY61" fmla="*/ 2806541 h 3114675"/>
                      <a:gd name="connsiteX62" fmla="*/ 46118 w 2076450"/>
                      <a:gd name="connsiteY62" fmla="*/ 2865596 h 3114675"/>
                      <a:gd name="connsiteX63" fmla="*/ 88980 w 2076450"/>
                      <a:gd name="connsiteY63" fmla="*/ 2895124 h 3114675"/>
                      <a:gd name="connsiteX64" fmla="*/ 155655 w 2076450"/>
                      <a:gd name="connsiteY64" fmla="*/ 2902744 h 3114675"/>
                      <a:gd name="connsiteX65" fmla="*/ 343298 w 2076450"/>
                      <a:gd name="connsiteY65" fmla="*/ 2914174 h 3114675"/>
                      <a:gd name="connsiteX66" fmla="*/ 301388 w 2076450"/>
                      <a:gd name="connsiteY66" fmla="*/ 2956084 h 3114675"/>
                      <a:gd name="connsiteX67" fmla="*/ 361395 w 2076450"/>
                      <a:gd name="connsiteY67" fmla="*/ 2980849 h 3114675"/>
                      <a:gd name="connsiteX68" fmla="*/ 511890 w 2076450"/>
                      <a:gd name="connsiteY68" fmla="*/ 3029426 h 3114675"/>
                      <a:gd name="connsiteX69" fmla="*/ 603330 w 2076450"/>
                      <a:gd name="connsiteY69" fmla="*/ 3058001 h 3114675"/>
                      <a:gd name="connsiteX70" fmla="*/ 825263 w 2076450"/>
                      <a:gd name="connsiteY70" fmla="*/ 2954179 h 3114675"/>
                      <a:gd name="connsiteX71" fmla="*/ 957660 w 2076450"/>
                      <a:gd name="connsiteY71" fmla="*/ 2927509 h 3114675"/>
                      <a:gd name="connsiteX72" fmla="*/ 1013858 w 2076450"/>
                      <a:gd name="connsiteY72" fmla="*/ 3102769 h 3114675"/>
                      <a:gd name="connsiteX73" fmla="*/ 1119585 w 2076450"/>
                      <a:gd name="connsiteY73" fmla="*/ 3020854 h 3114675"/>
                      <a:gd name="connsiteX74" fmla="*/ 1191975 w 2076450"/>
                      <a:gd name="connsiteY74" fmla="*/ 2997041 h 3114675"/>
                      <a:gd name="connsiteX75" fmla="*/ 1468200 w 2076450"/>
                      <a:gd name="connsiteY75" fmla="*/ 3026569 h 3114675"/>
                      <a:gd name="connsiteX76" fmla="*/ 1561545 w 2076450"/>
                      <a:gd name="connsiteY76" fmla="*/ 3002756 h 3114675"/>
                      <a:gd name="connsiteX77" fmla="*/ 1679655 w 2076450"/>
                      <a:gd name="connsiteY77" fmla="*/ 3030379 h 3114675"/>
                      <a:gd name="connsiteX78" fmla="*/ 1748235 w 2076450"/>
                      <a:gd name="connsiteY78" fmla="*/ 2996089 h 3114675"/>
                      <a:gd name="connsiteX79" fmla="*/ 1893968 w 2076450"/>
                      <a:gd name="connsiteY79" fmla="*/ 3009424 h 3114675"/>
                      <a:gd name="connsiteX80" fmla="*/ 1888253 w 2076450"/>
                      <a:gd name="connsiteY80" fmla="*/ 2944654 h 3114675"/>
                      <a:gd name="connsiteX81" fmla="*/ 1964453 w 2076450"/>
                      <a:gd name="connsiteY81" fmla="*/ 2947511 h 3114675"/>
                      <a:gd name="connsiteX82" fmla="*/ 1948260 w 2076450"/>
                      <a:gd name="connsiteY82" fmla="*/ 2913221 h 3114675"/>
                      <a:gd name="connsiteX83" fmla="*/ 1843485 w 2076450"/>
                      <a:gd name="connsiteY83" fmla="*/ 2853214 h 3114675"/>
                      <a:gd name="connsiteX84" fmla="*/ 1883490 w 2076450"/>
                      <a:gd name="connsiteY84" fmla="*/ 2818924 h 3114675"/>
                      <a:gd name="connsiteX85" fmla="*/ 1909208 w 2076450"/>
                      <a:gd name="connsiteY85" fmla="*/ 2790349 h 3114675"/>
                      <a:gd name="connsiteX86" fmla="*/ 2032080 w 2076450"/>
                      <a:gd name="connsiteY86" fmla="*/ 2757964 h 3114675"/>
                      <a:gd name="connsiteX87" fmla="*/ 2036843 w 2076450"/>
                      <a:gd name="connsiteY87" fmla="*/ 2711291 h 3114675"/>
                      <a:gd name="connsiteX88" fmla="*/ 2008268 w 2076450"/>
                      <a:gd name="connsiteY88" fmla="*/ 2670334 h 3114675"/>
                      <a:gd name="connsiteX89" fmla="*/ 1943498 w 2076450"/>
                      <a:gd name="connsiteY89" fmla="*/ 2645569 h 3114675"/>
                      <a:gd name="connsiteX90" fmla="*/ 1793003 w 2076450"/>
                      <a:gd name="connsiteY90" fmla="*/ 2651284 h 3114675"/>
                      <a:gd name="connsiteX91" fmla="*/ 1497728 w 2076450"/>
                      <a:gd name="connsiteY91" fmla="*/ 2538889 h 3114675"/>
                      <a:gd name="connsiteX92" fmla="*/ 1592025 w 2076450"/>
                      <a:gd name="connsiteY92" fmla="*/ 2535079 h 3114675"/>
                      <a:gd name="connsiteX93" fmla="*/ 1824435 w 2076450"/>
                      <a:gd name="connsiteY93" fmla="*/ 2566511 h 3114675"/>
                      <a:gd name="connsiteX94" fmla="*/ 1938735 w 2076450"/>
                      <a:gd name="connsiteY94" fmla="*/ 2449354 h 3114675"/>
                      <a:gd name="connsiteX95" fmla="*/ 2000648 w 2076450"/>
                      <a:gd name="connsiteY95" fmla="*/ 2416969 h 3114675"/>
                      <a:gd name="connsiteX96" fmla="*/ 1993028 w 2076450"/>
                      <a:gd name="connsiteY96" fmla="*/ 2387441 h 3114675"/>
                      <a:gd name="connsiteX97" fmla="*/ 1549163 w 2076450"/>
                      <a:gd name="connsiteY97" fmla="*/ 2328386 h 3114675"/>
                      <a:gd name="connsiteX98" fmla="*/ 1554878 w 2076450"/>
                      <a:gd name="connsiteY98" fmla="*/ 2282666 h 3114675"/>
                      <a:gd name="connsiteX99" fmla="*/ 1823483 w 2076450"/>
                      <a:gd name="connsiteY99" fmla="*/ 2291239 h 3114675"/>
                      <a:gd name="connsiteX100" fmla="*/ 1994933 w 2076450"/>
                      <a:gd name="connsiteY100" fmla="*/ 2158841 h 3114675"/>
                      <a:gd name="connsiteX101" fmla="*/ 2013983 w 2076450"/>
                      <a:gd name="connsiteY101" fmla="*/ 2124551 h 3114675"/>
                      <a:gd name="connsiteX102" fmla="*/ 1699658 w 2076450"/>
                      <a:gd name="connsiteY102" fmla="*/ 2061686 h 3114675"/>
                      <a:gd name="connsiteX103" fmla="*/ 1808243 w 2076450"/>
                      <a:gd name="connsiteY103" fmla="*/ 2027396 h 3114675"/>
                      <a:gd name="connsiteX104" fmla="*/ 1836818 w 2076450"/>
                      <a:gd name="connsiteY104" fmla="*/ 2000726 h 3114675"/>
                      <a:gd name="connsiteX105" fmla="*/ 1875870 w 2076450"/>
                      <a:gd name="connsiteY105" fmla="*/ 1935004 h 3114675"/>
                      <a:gd name="connsiteX106" fmla="*/ 1600598 w 2076450"/>
                      <a:gd name="connsiteY106" fmla="*/ 1869281 h 3114675"/>
                      <a:gd name="connsiteX107" fmla="*/ 1823483 w 2076450"/>
                      <a:gd name="connsiteY107" fmla="*/ 1737836 h 3114675"/>
                      <a:gd name="connsiteX108" fmla="*/ 1592025 w 2076450"/>
                      <a:gd name="connsiteY108" fmla="*/ 1729264 h 3114675"/>
                      <a:gd name="connsiteX109" fmla="*/ 1639650 w 2076450"/>
                      <a:gd name="connsiteY109" fmla="*/ 1693069 h 3114675"/>
                      <a:gd name="connsiteX110" fmla="*/ 1648223 w 2076450"/>
                      <a:gd name="connsiteY110" fmla="*/ 1652111 h 3114675"/>
                      <a:gd name="connsiteX111" fmla="*/ 1437720 w 2076450"/>
                      <a:gd name="connsiteY111" fmla="*/ 1613059 h 3114675"/>
                      <a:gd name="connsiteX112" fmla="*/ 1519635 w 2076450"/>
                      <a:gd name="connsiteY112" fmla="*/ 1556861 h 3114675"/>
                      <a:gd name="connsiteX113" fmla="*/ 1697753 w 2076450"/>
                      <a:gd name="connsiteY113" fmla="*/ 1459706 h 3114675"/>
                      <a:gd name="connsiteX114" fmla="*/ 1539638 w 2076450"/>
                      <a:gd name="connsiteY114" fmla="*/ 1435894 h 3114675"/>
                      <a:gd name="connsiteX115" fmla="*/ 1520588 w 2076450"/>
                      <a:gd name="connsiteY115" fmla="*/ 1388269 h 3114675"/>
                      <a:gd name="connsiteX116" fmla="*/ 1282463 w 2076450"/>
                      <a:gd name="connsiteY116" fmla="*/ 1360646 h 3114675"/>
                      <a:gd name="connsiteX117" fmla="*/ 1568213 w 2076450"/>
                      <a:gd name="connsiteY117" fmla="*/ 1328261 h 3114675"/>
                      <a:gd name="connsiteX118" fmla="*/ 1593930 w 2076450"/>
                      <a:gd name="connsiteY118" fmla="*/ 1209199 h 3114675"/>
                      <a:gd name="connsiteX119" fmla="*/ 1440578 w 2076450"/>
                      <a:gd name="connsiteY119" fmla="*/ 1151096 h 3114675"/>
                      <a:gd name="connsiteX120" fmla="*/ 1127205 w 2076450"/>
                      <a:gd name="connsiteY120" fmla="*/ 1094899 h 3114675"/>
                      <a:gd name="connsiteX121" fmla="*/ 1310085 w 2076450"/>
                      <a:gd name="connsiteY121" fmla="*/ 1109186 h 3114675"/>
                      <a:gd name="connsiteX122" fmla="*/ 1406288 w 2076450"/>
                      <a:gd name="connsiteY122" fmla="*/ 1094899 h 3114675"/>
                      <a:gd name="connsiteX123" fmla="*/ 1508205 w 2076450"/>
                      <a:gd name="connsiteY123" fmla="*/ 1040606 h 3114675"/>
                      <a:gd name="connsiteX124" fmla="*/ 1532018 w 2076450"/>
                      <a:gd name="connsiteY124" fmla="*/ 969169 h 3114675"/>
                      <a:gd name="connsiteX125" fmla="*/ 1421528 w 2076450"/>
                      <a:gd name="connsiteY125" fmla="*/ 938689 h 3114675"/>
                      <a:gd name="connsiteX126" fmla="*/ 1154828 w 2076450"/>
                      <a:gd name="connsiteY126" fmla="*/ 903446 h 3114675"/>
                      <a:gd name="connsiteX127" fmla="*/ 1304370 w 2076450"/>
                      <a:gd name="connsiteY127" fmla="*/ 884396 h 3114675"/>
                      <a:gd name="connsiteX128" fmla="*/ 1351995 w 2076450"/>
                      <a:gd name="connsiteY128" fmla="*/ 868204 h 3114675"/>
                      <a:gd name="connsiteX129" fmla="*/ 1480583 w 2076450"/>
                      <a:gd name="connsiteY129" fmla="*/ 832009 h 3114675"/>
                      <a:gd name="connsiteX130" fmla="*/ 1363425 w 2076450"/>
                      <a:gd name="connsiteY130" fmla="*/ 798671 h 3114675"/>
                      <a:gd name="connsiteX131" fmla="*/ 1131015 w 2076450"/>
                      <a:gd name="connsiteY131" fmla="*/ 755809 h 3114675"/>
                      <a:gd name="connsiteX132" fmla="*/ 1019573 w 2076450"/>
                      <a:gd name="connsiteY132" fmla="*/ 655796 h 3114675"/>
                      <a:gd name="connsiteX133" fmla="*/ 1088153 w 2076450"/>
                      <a:gd name="connsiteY133" fmla="*/ 673894 h 3114675"/>
                      <a:gd name="connsiteX134" fmla="*/ 1244363 w 2076450"/>
                      <a:gd name="connsiteY134" fmla="*/ 727234 h 3114675"/>
                      <a:gd name="connsiteX135" fmla="*/ 1389143 w 2076450"/>
                      <a:gd name="connsiteY135" fmla="*/ 667226 h 3114675"/>
                      <a:gd name="connsiteX136" fmla="*/ 1174830 w 2076450"/>
                      <a:gd name="connsiteY136" fmla="*/ 590074 h 3114675"/>
                      <a:gd name="connsiteX137" fmla="*/ 1180545 w 2076450"/>
                      <a:gd name="connsiteY137" fmla="*/ 513874 h 3114675"/>
                      <a:gd name="connsiteX138" fmla="*/ 1228170 w 2076450"/>
                      <a:gd name="connsiteY138" fmla="*/ 415766 h 3114675"/>
                      <a:gd name="connsiteX139" fmla="*/ 1251983 w 2076450"/>
                      <a:gd name="connsiteY139" fmla="*/ 298609 h 3114675"/>
                      <a:gd name="connsiteX140" fmla="*/ 1035765 w 2076450"/>
                      <a:gd name="connsiteY140" fmla="*/ 451009 h 3114675"/>
                      <a:gd name="connsiteX141" fmla="*/ 1058625 w 2076450"/>
                      <a:gd name="connsiteY141" fmla="*/ 322421 h 3114675"/>
                      <a:gd name="connsiteX142" fmla="*/ 1052910 w 2076450"/>
                      <a:gd name="connsiteY142" fmla="*/ 251936 h 3114675"/>
                      <a:gd name="connsiteX143" fmla="*/ 1112918 w 2076450"/>
                      <a:gd name="connsiteY143" fmla="*/ 211931 h 3114675"/>
                      <a:gd name="connsiteX144" fmla="*/ 1064340 w 2076450"/>
                      <a:gd name="connsiteY144" fmla="*/ 185261 h 3114675"/>
                      <a:gd name="connsiteX145" fmla="*/ 991950 w 2076450"/>
                      <a:gd name="connsiteY145" fmla="*/ 191929 h 3114675"/>
                      <a:gd name="connsiteX146" fmla="*/ 996713 w 2076450"/>
                      <a:gd name="connsiteY146" fmla="*/ 111919 h 3114675"/>
                      <a:gd name="connsiteX147" fmla="*/ 949088 w 2076450"/>
                      <a:gd name="connsiteY147" fmla="*/ 7144 h 3114675"/>
                      <a:gd name="connsiteX148" fmla="*/ 949088 w 2076450"/>
                      <a:gd name="connsiteY148" fmla="*/ 7144 h 3114675"/>
                      <a:gd name="connsiteX149" fmla="*/ 949088 w 2076450"/>
                      <a:gd name="connsiteY149" fmla="*/ 7144 h 3114675"/>
                      <a:gd name="connsiteX150" fmla="*/ 886223 w 2076450"/>
                      <a:gd name="connsiteY150" fmla="*/ 287179 h 3114675"/>
                      <a:gd name="connsiteX151" fmla="*/ 908130 w 2076450"/>
                      <a:gd name="connsiteY151" fmla="*/ 327184 h 3114675"/>
                      <a:gd name="connsiteX152" fmla="*/ 886223 w 2076450"/>
                      <a:gd name="connsiteY152" fmla="*/ 287179 h 3114675"/>
                      <a:gd name="connsiteX153" fmla="*/ 863363 w 2076450"/>
                      <a:gd name="connsiteY153" fmla="*/ 404336 h 3114675"/>
                      <a:gd name="connsiteX154" fmla="*/ 876698 w 2076450"/>
                      <a:gd name="connsiteY154" fmla="*/ 435769 h 3114675"/>
                      <a:gd name="connsiteX155" fmla="*/ 863363 w 2076450"/>
                      <a:gd name="connsiteY155" fmla="*/ 404336 h 3114675"/>
                      <a:gd name="connsiteX156" fmla="*/ 1116728 w 2076450"/>
                      <a:gd name="connsiteY156" fmla="*/ 470059 h 3114675"/>
                      <a:gd name="connsiteX157" fmla="*/ 1066245 w 2076450"/>
                      <a:gd name="connsiteY157" fmla="*/ 511016 h 3114675"/>
                      <a:gd name="connsiteX158" fmla="*/ 1116728 w 2076450"/>
                      <a:gd name="connsiteY158" fmla="*/ 470059 h 3114675"/>
                      <a:gd name="connsiteX159" fmla="*/ 1009095 w 2076450"/>
                      <a:gd name="connsiteY159" fmla="*/ 584359 h 3114675"/>
                      <a:gd name="connsiteX160" fmla="*/ 1029098 w 2076450"/>
                      <a:gd name="connsiteY160" fmla="*/ 599599 h 3114675"/>
                      <a:gd name="connsiteX161" fmla="*/ 1009095 w 2076450"/>
                      <a:gd name="connsiteY161" fmla="*/ 584359 h 3114675"/>
                      <a:gd name="connsiteX162" fmla="*/ 1009095 w 2076450"/>
                      <a:gd name="connsiteY162" fmla="*/ 584359 h 3114675"/>
                      <a:gd name="connsiteX163" fmla="*/ 1111013 w 2076450"/>
                      <a:gd name="connsiteY163" fmla="*/ 603409 h 3114675"/>
                      <a:gd name="connsiteX164" fmla="*/ 1111013 w 2076450"/>
                      <a:gd name="connsiteY164" fmla="*/ 603409 h 3114675"/>
                      <a:gd name="connsiteX165" fmla="*/ 1251030 w 2076450"/>
                      <a:gd name="connsiteY165" fmla="*/ 632936 h 3114675"/>
                      <a:gd name="connsiteX166" fmla="*/ 1251030 w 2076450"/>
                      <a:gd name="connsiteY166" fmla="*/ 632936 h 3114675"/>
                      <a:gd name="connsiteX167" fmla="*/ 1032908 w 2076450"/>
                      <a:gd name="connsiteY167" fmla="*/ 760571 h 3114675"/>
                      <a:gd name="connsiteX168" fmla="*/ 1028145 w 2076450"/>
                      <a:gd name="connsiteY168" fmla="*/ 780574 h 3114675"/>
                      <a:gd name="connsiteX169" fmla="*/ 1032908 w 2076450"/>
                      <a:gd name="connsiteY169" fmla="*/ 760571 h 3114675"/>
                      <a:gd name="connsiteX170" fmla="*/ 1032908 w 2076450"/>
                      <a:gd name="connsiteY170" fmla="*/ 760571 h 3114675"/>
                      <a:gd name="connsiteX171" fmla="*/ 961470 w 2076450"/>
                      <a:gd name="connsiteY171" fmla="*/ 867251 h 3114675"/>
                      <a:gd name="connsiteX172" fmla="*/ 961470 w 2076450"/>
                      <a:gd name="connsiteY172" fmla="*/ 867251 h 3114675"/>
                      <a:gd name="connsiteX173" fmla="*/ 1036718 w 2076450"/>
                      <a:gd name="connsiteY173" fmla="*/ 884396 h 3114675"/>
                      <a:gd name="connsiteX174" fmla="*/ 1036718 w 2076450"/>
                      <a:gd name="connsiteY174" fmla="*/ 884396 h 3114675"/>
                      <a:gd name="connsiteX175" fmla="*/ 921465 w 2076450"/>
                      <a:gd name="connsiteY175" fmla="*/ 888206 h 3114675"/>
                      <a:gd name="connsiteX176" fmla="*/ 921465 w 2076450"/>
                      <a:gd name="connsiteY176" fmla="*/ 888206 h 3114675"/>
                      <a:gd name="connsiteX177" fmla="*/ 874793 w 2076450"/>
                      <a:gd name="connsiteY177" fmla="*/ 904399 h 3114675"/>
                      <a:gd name="connsiteX178" fmla="*/ 874793 w 2076450"/>
                      <a:gd name="connsiteY178" fmla="*/ 904399 h 3114675"/>
                      <a:gd name="connsiteX179" fmla="*/ 681435 w 2076450"/>
                      <a:gd name="connsiteY179" fmla="*/ 904399 h 3114675"/>
                      <a:gd name="connsiteX180" fmla="*/ 777638 w 2076450"/>
                      <a:gd name="connsiteY180" fmla="*/ 946309 h 3114675"/>
                      <a:gd name="connsiteX181" fmla="*/ 681435 w 2076450"/>
                      <a:gd name="connsiteY181" fmla="*/ 904399 h 3114675"/>
                      <a:gd name="connsiteX182" fmla="*/ 1532970 w 2076450"/>
                      <a:gd name="connsiteY182" fmla="*/ 1327309 h 3114675"/>
                      <a:gd name="connsiteX183" fmla="*/ 1532970 w 2076450"/>
                      <a:gd name="connsiteY183" fmla="*/ 1327309 h 3114675"/>
                      <a:gd name="connsiteX184" fmla="*/ 757635 w 2076450"/>
                      <a:gd name="connsiteY184" fmla="*/ 1423511 h 3114675"/>
                      <a:gd name="connsiteX185" fmla="*/ 757635 w 2076450"/>
                      <a:gd name="connsiteY185" fmla="*/ 1423511 h 3114675"/>
                      <a:gd name="connsiteX186" fmla="*/ 1558688 w 2076450"/>
                      <a:gd name="connsiteY186" fmla="*/ 1764506 h 3114675"/>
                      <a:gd name="connsiteX187" fmla="*/ 1558688 w 2076450"/>
                      <a:gd name="connsiteY187" fmla="*/ 1764506 h 3114675"/>
                      <a:gd name="connsiteX188" fmla="*/ 1766333 w 2076450"/>
                      <a:gd name="connsiteY188" fmla="*/ 1807369 h 3114675"/>
                      <a:gd name="connsiteX189" fmla="*/ 1766333 w 2076450"/>
                      <a:gd name="connsiteY189" fmla="*/ 1807369 h 3114675"/>
                      <a:gd name="connsiteX190" fmla="*/ 1769190 w 2076450"/>
                      <a:gd name="connsiteY190" fmla="*/ 2006441 h 3114675"/>
                      <a:gd name="connsiteX191" fmla="*/ 1769190 w 2076450"/>
                      <a:gd name="connsiteY191" fmla="*/ 2006441 h 3114675"/>
                      <a:gd name="connsiteX192" fmla="*/ 151845 w 2076450"/>
                      <a:gd name="connsiteY192" fmla="*/ 2329339 h 3114675"/>
                      <a:gd name="connsiteX193" fmla="*/ 151845 w 2076450"/>
                      <a:gd name="connsiteY193" fmla="*/ 2329339 h 3114675"/>
                      <a:gd name="connsiteX194" fmla="*/ 301388 w 2076450"/>
                      <a:gd name="connsiteY194" fmla="*/ 2397919 h 3114675"/>
                      <a:gd name="connsiteX195" fmla="*/ 469028 w 2076450"/>
                      <a:gd name="connsiteY195" fmla="*/ 2426494 h 3114675"/>
                      <a:gd name="connsiteX196" fmla="*/ 301388 w 2076450"/>
                      <a:gd name="connsiteY196" fmla="*/ 2397919 h 3114675"/>
                      <a:gd name="connsiteX197" fmla="*/ 517605 w 2076450"/>
                      <a:gd name="connsiteY197" fmla="*/ 2406491 h 3114675"/>
                      <a:gd name="connsiteX198" fmla="*/ 517605 w 2076450"/>
                      <a:gd name="connsiteY198" fmla="*/ 2406491 h 3114675"/>
                      <a:gd name="connsiteX199" fmla="*/ 423308 w 2076450"/>
                      <a:gd name="connsiteY199" fmla="*/ 2736056 h 3114675"/>
                      <a:gd name="connsiteX200" fmla="*/ 423308 w 2076450"/>
                      <a:gd name="connsiteY200" fmla="*/ 2736056 h 3114675"/>
                      <a:gd name="connsiteX0" fmla="*/ 941945 w 2063611"/>
                      <a:gd name="connsiteY0" fmla="*/ 0 h 3103331"/>
                      <a:gd name="connsiteX1" fmla="*/ 876222 w 2063611"/>
                      <a:gd name="connsiteY1" fmla="*/ 98107 h 3103331"/>
                      <a:gd name="connsiteX2" fmla="*/ 901940 w 2063611"/>
                      <a:gd name="connsiteY2" fmla="*/ 231457 h 3103331"/>
                      <a:gd name="connsiteX3" fmla="*/ 826692 w 2063611"/>
                      <a:gd name="connsiteY3" fmla="*/ 186690 h 3103331"/>
                      <a:gd name="connsiteX4" fmla="*/ 810500 w 2063611"/>
                      <a:gd name="connsiteY4" fmla="*/ 294322 h 3103331"/>
                      <a:gd name="connsiteX5" fmla="*/ 802880 w 2063611"/>
                      <a:gd name="connsiteY5" fmla="*/ 320992 h 3103331"/>
                      <a:gd name="connsiteX6" fmla="*/ 677150 w 2063611"/>
                      <a:gd name="connsiteY6" fmla="*/ 374332 h 3103331"/>
                      <a:gd name="connsiteX7" fmla="*/ 696200 w 2063611"/>
                      <a:gd name="connsiteY7" fmla="*/ 443865 h 3103331"/>
                      <a:gd name="connsiteX8" fmla="*/ 707630 w 2063611"/>
                      <a:gd name="connsiteY8" fmla="*/ 532447 h 3103331"/>
                      <a:gd name="connsiteX9" fmla="*/ 820977 w 2063611"/>
                      <a:gd name="connsiteY9" fmla="*/ 566737 h 3103331"/>
                      <a:gd name="connsiteX10" fmla="*/ 940040 w 2063611"/>
                      <a:gd name="connsiteY10" fmla="*/ 570547 h 3103331"/>
                      <a:gd name="connsiteX11" fmla="*/ 724775 w 2063611"/>
                      <a:gd name="connsiteY11" fmla="*/ 611505 h 3103331"/>
                      <a:gd name="connsiteX12" fmla="*/ 523797 w 2063611"/>
                      <a:gd name="connsiteY12" fmla="*/ 594360 h 3103331"/>
                      <a:gd name="connsiteX13" fmla="*/ 590472 w 2063611"/>
                      <a:gd name="connsiteY13" fmla="*/ 641985 h 3103331"/>
                      <a:gd name="connsiteX14" fmla="*/ 621905 w 2063611"/>
                      <a:gd name="connsiteY14" fmla="*/ 681037 h 3103331"/>
                      <a:gd name="connsiteX15" fmla="*/ 707630 w 2063611"/>
                      <a:gd name="connsiteY15" fmla="*/ 721042 h 3103331"/>
                      <a:gd name="connsiteX16" fmla="*/ 940040 w 2063611"/>
                      <a:gd name="connsiteY16" fmla="*/ 681990 h 3103331"/>
                      <a:gd name="connsiteX17" fmla="*/ 667625 w 2063611"/>
                      <a:gd name="connsiteY17" fmla="*/ 751522 h 3103331"/>
                      <a:gd name="connsiteX18" fmla="*/ 520940 w 2063611"/>
                      <a:gd name="connsiteY18" fmla="*/ 781050 h 3103331"/>
                      <a:gd name="connsiteX19" fmla="*/ 523797 w 2063611"/>
                      <a:gd name="connsiteY19" fmla="*/ 839152 h 3103331"/>
                      <a:gd name="connsiteX20" fmla="*/ 561897 w 2063611"/>
                      <a:gd name="connsiteY20" fmla="*/ 905827 h 3103331"/>
                      <a:gd name="connsiteX21" fmla="*/ 495222 w 2063611"/>
                      <a:gd name="connsiteY21" fmla="*/ 951547 h 3103331"/>
                      <a:gd name="connsiteX22" fmla="*/ 402830 w 2063611"/>
                      <a:gd name="connsiteY22" fmla="*/ 965835 h 3103331"/>
                      <a:gd name="connsiteX23" fmla="*/ 539990 w 2063611"/>
                      <a:gd name="connsiteY23" fmla="*/ 1060132 h 3103331"/>
                      <a:gd name="connsiteX24" fmla="*/ 722870 w 2063611"/>
                      <a:gd name="connsiteY24" fmla="*/ 1148715 h 3103331"/>
                      <a:gd name="connsiteX25" fmla="*/ 401877 w 2063611"/>
                      <a:gd name="connsiteY25" fmla="*/ 1197292 h 3103331"/>
                      <a:gd name="connsiteX26" fmla="*/ 523797 w 2063611"/>
                      <a:gd name="connsiteY26" fmla="*/ 1303020 h 3103331"/>
                      <a:gd name="connsiteX27" fmla="*/ 359015 w 2063611"/>
                      <a:gd name="connsiteY27" fmla="*/ 1358265 h 3103331"/>
                      <a:gd name="connsiteX28" fmla="*/ 630477 w 2063611"/>
                      <a:gd name="connsiteY28" fmla="*/ 1405890 h 3103331"/>
                      <a:gd name="connsiteX29" fmla="*/ 610475 w 2063611"/>
                      <a:gd name="connsiteY29" fmla="*/ 1480185 h 3103331"/>
                      <a:gd name="connsiteX30" fmla="*/ 279005 w 2063611"/>
                      <a:gd name="connsiteY30" fmla="*/ 1581150 h 3103331"/>
                      <a:gd name="connsiteX31" fmla="*/ 543800 w 2063611"/>
                      <a:gd name="connsiteY31" fmla="*/ 1681162 h 3103331"/>
                      <a:gd name="connsiteX32" fmla="*/ 620000 w 2063611"/>
                      <a:gd name="connsiteY32" fmla="*/ 1659255 h 3103331"/>
                      <a:gd name="connsiteX33" fmla="*/ 727632 w 2063611"/>
                      <a:gd name="connsiteY33" fmla="*/ 1655445 h 3103331"/>
                      <a:gd name="connsiteX34" fmla="*/ 597140 w 2063611"/>
                      <a:gd name="connsiteY34" fmla="*/ 1752600 h 3103331"/>
                      <a:gd name="connsiteX35" fmla="*/ 210425 w 2063611"/>
                      <a:gd name="connsiteY35" fmla="*/ 1787842 h 3103331"/>
                      <a:gd name="connsiteX36" fmla="*/ 207567 w 2063611"/>
                      <a:gd name="connsiteY36" fmla="*/ 1855470 h 3103331"/>
                      <a:gd name="connsiteX37" fmla="*/ 328535 w 2063611"/>
                      <a:gd name="connsiteY37" fmla="*/ 1906905 h 3103331"/>
                      <a:gd name="connsiteX38" fmla="*/ 465695 w 2063611"/>
                      <a:gd name="connsiteY38" fmla="*/ 1909762 h 3103331"/>
                      <a:gd name="connsiteX39" fmla="*/ 546657 w 2063611"/>
                      <a:gd name="connsiteY39" fmla="*/ 1945957 h 3103331"/>
                      <a:gd name="connsiteX40" fmla="*/ 595235 w 2063611"/>
                      <a:gd name="connsiteY40" fmla="*/ 1997392 h 3103331"/>
                      <a:gd name="connsiteX41" fmla="*/ 268527 w 2063611"/>
                      <a:gd name="connsiteY41" fmla="*/ 2017395 h 3103331"/>
                      <a:gd name="connsiteX42" fmla="*/ 229475 w 2063611"/>
                      <a:gd name="connsiteY42" fmla="*/ 2042160 h 3103331"/>
                      <a:gd name="connsiteX43" fmla="*/ 255192 w 2063611"/>
                      <a:gd name="connsiteY43" fmla="*/ 2085022 h 3103331"/>
                      <a:gd name="connsiteX44" fmla="*/ 413307 w 2063611"/>
                      <a:gd name="connsiteY44" fmla="*/ 2144077 h 3103331"/>
                      <a:gd name="connsiteX45" fmla="*/ 473315 w 2063611"/>
                      <a:gd name="connsiteY45" fmla="*/ 2166937 h 3103331"/>
                      <a:gd name="connsiteX46" fmla="*/ 262812 w 2063611"/>
                      <a:gd name="connsiteY46" fmla="*/ 2221230 h 3103331"/>
                      <a:gd name="connsiteX47" fmla="*/ 98982 w 2063611"/>
                      <a:gd name="connsiteY47" fmla="*/ 2243137 h 3103331"/>
                      <a:gd name="connsiteX48" fmla="*/ 38022 w 2063611"/>
                      <a:gd name="connsiteY48" fmla="*/ 2283142 h 3103331"/>
                      <a:gd name="connsiteX49" fmla="*/ 77075 w 2063611"/>
                      <a:gd name="connsiteY49" fmla="*/ 2346007 h 3103331"/>
                      <a:gd name="connsiteX50" fmla="*/ 196137 w 2063611"/>
                      <a:gd name="connsiteY50" fmla="*/ 2437447 h 3103331"/>
                      <a:gd name="connsiteX51" fmla="*/ 165657 w 2063611"/>
                      <a:gd name="connsiteY51" fmla="*/ 2471737 h 3103331"/>
                      <a:gd name="connsiteX52" fmla="*/ 194232 w 2063611"/>
                      <a:gd name="connsiteY52" fmla="*/ 2512695 h 3103331"/>
                      <a:gd name="connsiteX53" fmla="*/ 294245 w 2063611"/>
                      <a:gd name="connsiteY53" fmla="*/ 2551747 h 3103331"/>
                      <a:gd name="connsiteX54" fmla="*/ 69455 w 2063611"/>
                      <a:gd name="connsiteY54" fmla="*/ 2582227 h 3103331"/>
                      <a:gd name="connsiteX55" fmla="*/ 51357 w 2063611"/>
                      <a:gd name="connsiteY55" fmla="*/ 2652712 h 3103331"/>
                      <a:gd name="connsiteX56" fmla="*/ 103745 w 2063611"/>
                      <a:gd name="connsiteY56" fmla="*/ 2686050 h 3103331"/>
                      <a:gd name="connsiteX57" fmla="*/ 207567 w 2063611"/>
                      <a:gd name="connsiteY57" fmla="*/ 2720340 h 3103331"/>
                      <a:gd name="connsiteX58" fmla="*/ 255192 w 2063611"/>
                      <a:gd name="connsiteY58" fmla="*/ 2748915 h 3103331"/>
                      <a:gd name="connsiteX59" fmla="*/ 351395 w 2063611"/>
                      <a:gd name="connsiteY59" fmla="*/ 2726055 h 3103331"/>
                      <a:gd name="connsiteX60" fmla="*/ 247572 w 2063611"/>
                      <a:gd name="connsiteY60" fmla="*/ 2751772 h 3103331"/>
                      <a:gd name="connsiteX61" fmla="*/ 38022 w 2063611"/>
                      <a:gd name="connsiteY61" fmla="*/ 2799397 h 3103331"/>
                      <a:gd name="connsiteX62" fmla="*/ 38975 w 2063611"/>
                      <a:gd name="connsiteY62" fmla="*/ 2858452 h 3103331"/>
                      <a:gd name="connsiteX63" fmla="*/ 81837 w 2063611"/>
                      <a:gd name="connsiteY63" fmla="*/ 2887980 h 3103331"/>
                      <a:gd name="connsiteX64" fmla="*/ 148512 w 2063611"/>
                      <a:gd name="connsiteY64" fmla="*/ 2895600 h 3103331"/>
                      <a:gd name="connsiteX65" fmla="*/ 336155 w 2063611"/>
                      <a:gd name="connsiteY65" fmla="*/ 2907030 h 3103331"/>
                      <a:gd name="connsiteX66" fmla="*/ 294245 w 2063611"/>
                      <a:gd name="connsiteY66" fmla="*/ 2948940 h 3103331"/>
                      <a:gd name="connsiteX67" fmla="*/ 354252 w 2063611"/>
                      <a:gd name="connsiteY67" fmla="*/ 2973705 h 3103331"/>
                      <a:gd name="connsiteX68" fmla="*/ 504747 w 2063611"/>
                      <a:gd name="connsiteY68" fmla="*/ 3022282 h 3103331"/>
                      <a:gd name="connsiteX69" fmla="*/ 596187 w 2063611"/>
                      <a:gd name="connsiteY69" fmla="*/ 3050857 h 3103331"/>
                      <a:gd name="connsiteX70" fmla="*/ 818120 w 2063611"/>
                      <a:gd name="connsiteY70" fmla="*/ 2947035 h 3103331"/>
                      <a:gd name="connsiteX71" fmla="*/ 950517 w 2063611"/>
                      <a:gd name="connsiteY71" fmla="*/ 2920365 h 3103331"/>
                      <a:gd name="connsiteX72" fmla="*/ 1006715 w 2063611"/>
                      <a:gd name="connsiteY72" fmla="*/ 3095625 h 3103331"/>
                      <a:gd name="connsiteX73" fmla="*/ 1076216 w 2063611"/>
                      <a:gd name="connsiteY73" fmla="*/ 3013710 h 3103331"/>
                      <a:gd name="connsiteX74" fmla="*/ 1184832 w 2063611"/>
                      <a:gd name="connsiteY74" fmla="*/ 2989897 h 3103331"/>
                      <a:gd name="connsiteX75" fmla="*/ 1461057 w 2063611"/>
                      <a:gd name="connsiteY75" fmla="*/ 3019425 h 3103331"/>
                      <a:gd name="connsiteX76" fmla="*/ 1554402 w 2063611"/>
                      <a:gd name="connsiteY76" fmla="*/ 2995612 h 3103331"/>
                      <a:gd name="connsiteX77" fmla="*/ 1672512 w 2063611"/>
                      <a:gd name="connsiteY77" fmla="*/ 3023235 h 3103331"/>
                      <a:gd name="connsiteX78" fmla="*/ 1741092 w 2063611"/>
                      <a:gd name="connsiteY78" fmla="*/ 2988945 h 3103331"/>
                      <a:gd name="connsiteX79" fmla="*/ 1886825 w 2063611"/>
                      <a:gd name="connsiteY79" fmla="*/ 3002280 h 3103331"/>
                      <a:gd name="connsiteX80" fmla="*/ 1881110 w 2063611"/>
                      <a:gd name="connsiteY80" fmla="*/ 2937510 h 3103331"/>
                      <a:gd name="connsiteX81" fmla="*/ 1957310 w 2063611"/>
                      <a:gd name="connsiteY81" fmla="*/ 2940367 h 3103331"/>
                      <a:gd name="connsiteX82" fmla="*/ 1941117 w 2063611"/>
                      <a:gd name="connsiteY82" fmla="*/ 2906077 h 3103331"/>
                      <a:gd name="connsiteX83" fmla="*/ 1836342 w 2063611"/>
                      <a:gd name="connsiteY83" fmla="*/ 2846070 h 3103331"/>
                      <a:gd name="connsiteX84" fmla="*/ 1876347 w 2063611"/>
                      <a:gd name="connsiteY84" fmla="*/ 2811780 h 3103331"/>
                      <a:gd name="connsiteX85" fmla="*/ 1902065 w 2063611"/>
                      <a:gd name="connsiteY85" fmla="*/ 2783205 h 3103331"/>
                      <a:gd name="connsiteX86" fmla="*/ 2024937 w 2063611"/>
                      <a:gd name="connsiteY86" fmla="*/ 2750820 h 3103331"/>
                      <a:gd name="connsiteX87" fmla="*/ 2029700 w 2063611"/>
                      <a:gd name="connsiteY87" fmla="*/ 2704147 h 3103331"/>
                      <a:gd name="connsiteX88" fmla="*/ 2001125 w 2063611"/>
                      <a:gd name="connsiteY88" fmla="*/ 2663190 h 3103331"/>
                      <a:gd name="connsiteX89" fmla="*/ 1936355 w 2063611"/>
                      <a:gd name="connsiteY89" fmla="*/ 2638425 h 3103331"/>
                      <a:gd name="connsiteX90" fmla="*/ 1785860 w 2063611"/>
                      <a:gd name="connsiteY90" fmla="*/ 2644140 h 3103331"/>
                      <a:gd name="connsiteX91" fmla="*/ 1490585 w 2063611"/>
                      <a:gd name="connsiteY91" fmla="*/ 2531745 h 3103331"/>
                      <a:gd name="connsiteX92" fmla="*/ 1584882 w 2063611"/>
                      <a:gd name="connsiteY92" fmla="*/ 2527935 h 3103331"/>
                      <a:gd name="connsiteX93" fmla="*/ 1817292 w 2063611"/>
                      <a:gd name="connsiteY93" fmla="*/ 2559367 h 3103331"/>
                      <a:gd name="connsiteX94" fmla="*/ 1931592 w 2063611"/>
                      <a:gd name="connsiteY94" fmla="*/ 2442210 h 3103331"/>
                      <a:gd name="connsiteX95" fmla="*/ 1993505 w 2063611"/>
                      <a:gd name="connsiteY95" fmla="*/ 2409825 h 3103331"/>
                      <a:gd name="connsiteX96" fmla="*/ 1985885 w 2063611"/>
                      <a:gd name="connsiteY96" fmla="*/ 2380297 h 3103331"/>
                      <a:gd name="connsiteX97" fmla="*/ 1542020 w 2063611"/>
                      <a:gd name="connsiteY97" fmla="*/ 2321242 h 3103331"/>
                      <a:gd name="connsiteX98" fmla="*/ 1547735 w 2063611"/>
                      <a:gd name="connsiteY98" fmla="*/ 2275522 h 3103331"/>
                      <a:gd name="connsiteX99" fmla="*/ 1816340 w 2063611"/>
                      <a:gd name="connsiteY99" fmla="*/ 2284095 h 3103331"/>
                      <a:gd name="connsiteX100" fmla="*/ 1987790 w 2063611"/>
                      <a:gd name="connsiteY100" fmla="*/ 2151697 h 3103331"/>
                      <a:gd name="connsiteX101" fmla="*/ 2006840 w 2063611"/>
                      <a:gd name="connsiteY101" fmla="*/ 2117407 h 3103331"/>
                      <a:gd name="connsiteX102" fmla="*/ 1692515 w 2063611"/>
                      <a:gd name="connsiteY102" fmla="*/ 2054542 h 3103331"/>
                      <a:gd name="connsiteX103" fmla="*/ 1801100 w 2063611"/>
                      <a:gd name="connsiteY103" fmla="*/ 2020252 h 3103331"/>
                      <a:gd name="connsiteX104" fmla="*/ 1829675 w 2063611"/>
                      <a:gd name="connsiteY104" fmla="*/ 1993582 h 3103331"/>
                      <a:gd name="connsiteX105" fmla="*/ 1868727 w 2063611"/>
                      <a:gd name="connsiteY105" fmla="*/ 1927860 h 3103331"/>
                      <a:gd name="connsiteX106" fmla="*/ 1593455 w 2063611"/>
                      <a:gd name="connsiteY106" fmla="*/ 1862137 h 3103331"/>
                      <a:gd name="connsiteX107" fmla="*/ 1816340 w 2063611"/>
                      <a:gd name="connsiteY107" fmla="*/ 1730692 h 3103331"/>
                      <a:gd name="connsiteX108" fmla="*/ 1584882 w 2063611"/>
                      <a:gd name="connsiteY108" fmla="*/ 1722120 h 3103331"/>
                      <a:gd name="connsiteX109" fmla="*/ 1632507 w 2063611"/>
                      <a:gd name="connsiteY109" fmla="*/ 1685925 h 3103331"/>
                      <a:gd name="connsiteX110" fmla="*/ 1641080 w 2063611"/>
                      <a:gd name="connsiteY110" fmla="*/ 1644967 h 3103331"/>
                      <a:gd name="connsiteX111" fmla="*/ 1430577 w 2063611"/>
                      <a:gd name="connsiteY111" fmla="*/ 1605915 h 3103331"/>
                      <a:gd name="connsiteX112" fmla="*/ 1512492 w 2063611"/>
                      <a:gd name="connsiteY112" fmla="*/ 1549717 h 3103331"/>
                      <a:gd name="connsiteX113" fmla="*/ 1690610 w 2063611"/>
                      <a:gd name="connsiteY113" fmla="*/ 1452562 h 3103331"/>
                      <a:gd name="connsiteX114" fmla="*/ 1532495 w 2063611"/>
                      <a:gd name="connsiteY114" fmla="*/ 1428750 h 3103331"/>
                      <a:gd name="connsiteX115" fmla="*/ 1513445 w 2063611"/>
                      <a:gd name="connsiteY115" fmla="*/ 1381125 h 3103331"/>
                      <a:gd name="connsiteX116" fmla="*/ 1275320 w 2063611"/>
                      <a:gd name="connsiteY116" fmla="*/ 1353502 h 3103331"/>
                      <a:gd name="connsiteX117" fmla="*/ 1561070 w 2063611"/>
                      <a:gd name="connsiteY117" fmla="*/ 1321117 h 3103331"/>
                      <a:gd name="connsiteX118" fmla="*/ 1586787 w 2063611"/>
                      <a:gd name="connsiteY118" fmla="*/ 1202055 h 3103331"/>
                      <a:gd name="connsiteX119" fmla="*/ 1433435 w 2063611"/>
                      <a:gd name="connsiteY119" fmla="*/ 1143952 h 3103331"/>
                      <a:gd name="connsiteX120" fmla="*/ 1120062 w 2063611"/>
                      <a:gd name="connsiteY120" fmla="*/ 1087755 h 3103331"/>
                      <a:gd name="connsiteX121" fmla="*/ 1302942 w 2063611"/>
                      <a:gd name="connsiteY121" fmla="*/ 1102042 h 3103331"/>
                      <a:gd name="connsiteX122" fmla="*/ 1399145 w 2063611"/>
                      <a:gd name="connsiteY122" fmla="*/ 1087755 h 3103331"/>
                      <a:gd name="connsiteX123" fmla="*/ 1501062 w 2063611"/>
                      <a:gd name="connsiteY123" fmla="*/ 1033462 h 3103331"/>
                      <a:gd name="connsiteX124" fmla="*/ 1524875 w 2063611"/>
                      <a:gd name="connsiteY124" fmla="*/ 962025 h 3103331"/>
                      <a:gd name="connsiteX125" fmla="*/ 1414385 w 2063611"/>
                      <a:gd name="connsiteY125" fmla="*/ 931545 h 3103331"/>
                      <a:gd name="connsiteX126" fmla="*/ 1147685 w 2063611"/>
                      <a:gd name="connsiteY126" fmla="*/ 896302 h 3103331"/>
                      <a:gd name="connsiteX127" fmla="*/ 1297227 w 2063611"/>
                      <a:gd name="connsiteY127" fmla="*/ 877252 h 3103331"/>
                      <a:gd name="connsiteX128" fmla="*/ 1344852 w 2063611"/>
                      <a:gd name="connsiteY128" fmla="*/ 861060 h 3103331"/>
                      <a:gd name="connsiteX129" fmla="*/ 1473440 w 2063611"/>
                      <a:gd name="connsiteY129" fmla="*/ 824865 h 3103331"/>
                      <a:gd name="connsiteX130" fmla="*/ 1356282 w 2063611"/>
                      <a:gd name="connsiteY130" fmla="*/ 791527 h 3103331"/>
                      <a:gd name="connsiteX131" fmla="*/ 1123872 w 2063611"/>
                      <a:gd name="connsiteY131" fmla="*/ 748665 h 3103331"/>
                      <a:gd name="connsiteX132" fmla="*/ 1012430 w 2063611"/>
                      <a:gd name="connsiteY132" fmla="*/ 648652 h 3103331"/>
                      <a:gd name="connsiteX133" fmla="*/ 1081010 w 2063611"/>
                      <a:gd name="connsiteY133" fmla="*/ 666750 h 3103331"/>
                      <a:gd name="connsiteX134" fmla="*/ 1237220 w 2063611"/>
                      <a:gd name="connsiteY134" fmla="*/ 720090 h 3103331"/>
                      <a:gd name="connsiteX135" fmla="*/ 1382000 w 2063611"/>
                      <a:gd name="connsiteY135" fmla="*/ 660082 h 3103331"/>
                      <a:gd name="connsiteX136" fmla="*/ 1167687 w 2063611"/>
                      <a:gd name="connsiteY136" fmla="*/ 582930 h 3103331"/>
                      <a:gd name="connsiteX137" fmla="*/ 1173402 w 2063611"/>
                      <a:gd name="connsiteY137" fmla="*/ 506730 h 3103331"/>
                      <a:gd name="connsiteX138" fmla="*/ 1221027 w 2063611"/>
                      <a:gd name="connsiteY138" fmla="*/ 408622 h 3103331"/>
                      <a:gd name="connsiteX139" fmla="*/ 1244840 w 2063611"/>
                      <a:gd name="connsiteY139" fmla="*/ 291465 h 3103331"/>
                      <a:gd name="connsiteX140" fmla="*/ 1028622 w 2063611"/>
                      <a:gd name="connsiteY140" fmla="*/ 443865 h 3103331"/>
                      <a:gd name="connsiteX141" fmla="*/ 1051482 w 2063611"/>
                      <a:gd name="connsiteY141" fmla="*/ 315277 h 3103331"/>
                      <a:gd name="connsiteX142" fmla="*/ 1045767 w 2063611"/>
                      <a:gd name="connsiteY142" fmla="*/ 244792 h 3103331"/>
                      <a:gd name="connsiteX143" fmla="*/ 1105775 w 2063611"/>
                      <a:gd name="connsiteY143" fmla="*/ 204787 h 3103331"/>
                      <a:gd name="connsiteX144" fmla="*/ 1057197 w 2063611"/>
                      <a:gd name="connsiteY144" fmla="*/ 178117 h 3103331"/>
                      <a:gd name="connsiteX145" fmla="*/ 984807 w 2063611"/>
                      <a:gd name="connsiteY145" fmla="*/ 184785 h 3103331"/>
                      <a:gd name="connsiteX146" fmla="*/ 989570 w 2063611"/>
                      <a:gd name="connsiteY146" fmla="*/ 104775 h 3103331"/>
                      <a:gd name="connsiteX147" fmla="*/ 941945 w 2063611"/>
                      <a:gd name="connsiteY147" fmla="*/ 0 h 3103331"/>
                      <a:gd name="connsiteX148" fmla="*/ 941945 w 2063611"/>
                      <a:gd name="connsiteY148" fmla="*/ 0 h 3103331"/>
                      <a:gd name="connsiteX149" fmla="*/ 941945 w 2063611"/>
                      <a:gd name="connsiteY149" fmla="*/ 0 h 3103331"/>
                      <a:gd name="connsiteX150" fmla="*/ 879080 w 2063611"/>
                      <a:gd name="connsiteY150" fmla="*/ 280035 h 3103331"/>
                      <a:gd name="connsiteX151" fmla="*/ 900987 w 2063611"/>
                      <a:gd name="connsiteY151" fmla="*/ 320040 h 3103331"/>
                      <a:gd name="connsiteX152" fmla="*/ 879080 w 2063611"/>
                      <a:gd name="connsiteY152" fmla="*/ 280035 h 3103331"/>
                      <a:gd name="connsiteX153" fmla="*/ 856220 w 2063611"/>
                      <a:gd name="connsiteY153" fmla="*/ 397192 h 3103331"/>
                      <a:gd name="connsiteX154" fmla="*/ 869555 w 2063611"/>
                      <a:gd name="connsiteY154" fmla="*/ 428625 h 3103331"/>
                      <a:gd name="connsiteX155" fmla="*/ 856220 w 2063611"/>
                      <a:gd name="connsiteY155" fmla="*/ 397192 h 3103331"/>
                      <a:gd name="connsiteX156" fmla="*/ 1109585 w 2063611"/>
                      <a:gd name="connsiteY156" fmla="*/ 462915 h 3103331"/>
                      <a:gd name="connsiteX157" fmla="*/ 1059102 w 2063611"/>
                      <a:gd name="connsiteY157" fmla="*/ 503872 h 3103331"/>
                      <a:gd name="connsiteX158" fmla="*/ 1109585 w 2063611"/>
                      <a:gd name="connsiteY158" fmla="*/ 462915 h 3103331"/>
                      <a:gd name="connsiteX159" fmla="*/ 1001952 w 2063611"/>
                      <a:gd name="connsiteY159" fmla="*/ 577215 h 3103331"/>
                      <a:gd name="connsiteX160" fmla="*/ 1021955 w 2063611"/>
                      <a:gd name="connsiteY160" fmla="*/ 592455 h 3103331"/>
                      <a:gd name="connsiteX161" fmla="*/ 1001952 w 2063611"/>
                      <a:gd name="connsiteY161" fmla="*/ 577215 h 3103331"/>
                      <a:gd name="connsiteX162" fmla="*/ 1001952 w 2063611"/>
                      <a:gd name="connsiteY162" fmla="*/ 577215 h 3103331"/>
                      <a:gd name="connsiteX163" fmla="*/ 1103870 w 2063611"/>
                      <a:gd name="connsiteY163" fmla="*/ 596265 h 3103331"/>
                      <a:gd name="connsiteX164" fmla="*/ 1103870 w 2063611"/>
                      <a:gd name="connsiteY164" fmla="*/ 596265 h 3103331"/>
                      <a:gd name="connsiteX165" fmla="*/ 1243887 w 2063611"/>
                      <a:gd name="connsiteY165" fmla="*/ 625792 h 3103331"/>
                      <a:gd name="connsiteX166" fmla="*/ 1243887 w 2063611"/>
                      <a:gd name="connsiteY166" fmla="*/ 625792 h 3103331"/>
                      <a:gd name="connsiteX167" fmla="*/ 1025765 w 2063611"/>
                      <a:gd name="connsiteY167" fmla="*/ 753427 h 3103331"/>
                      <a:gd name="connsiteX168" fmla="*/ 1021002 w 2063611"/>
                      <a:gd name="connsiteY168" fmla="*/ 773430 h 3103331"/>
                      <a:gd name="connsiteX169" fmla="*/ 1025765 w 2063611"/>
                      <a:gd name="connsiteY169" fmla="*/ 753427 h 3103331"/>
                      <a:gd name="connsiteX170" fmla="*/ 1025765 w 2063611"/>
                      <a:gd name="connsiteY170" fmla="*/ 753427 h 3103331"/>
                      <a:gd name="connsiteX171" fmla="*/ 954327 w 2063611"/>
                      <a:gd name="connsiteY171" fmla="*/ 860107 h 3103331"/>
                      <a:gd name="connsiteX172" fmla="*/ 954327 w 2063611"/>
                      <a:gd name="connsiteY172" fmla="*/ 860107 h 3103331"/>
                      <a:gd name="connsiteX173" fmla="*/ 1029575 w 2063611"/>
                      <a:gd name="connsiteY173" fmla="*/ 877252 h 3103331"/>
                      <a:gd name="connsiteX174" fmla="*/ 1029575 w 2063611"/>
                      <a:gd name="connsiteY174" fmla="*/ 877252 h 3103331"/>
                      <a:gd name="connsiteX175" fmla="*/ 914322 w 2063611"/>
                      <a:gd name="connsiteY175" fmla="*/ 881062 h 3103331"/>
                      <a:gd name="connsiteX176" fmla="*/ 914322 w 2063611"/>
                      <a:gd name="connsiteY176" fmla="*/ 881062 h 3103331"/>
                      <a:gd name="connsiteX177" fmla="*/ 867650 w 2063611"/>
                      <a:gd name="connsiteY177" fmla="*/ 897255 h 3103331"/>
                      <a:gd name="connsiteX178" fmla="*/ 867650 w 2063611"/>
                      <a:gd name="connsiteY178" fmla="*/ 897255 h 3103331"/>
                      <a:gd name="connsiteX179" fmla="*/ 674292 w 2063611"/>
                      <a:gd name="connsiteY179" fmla="*/ 897255 h 3103331"/>
                      <a:gd name="connsiteX180" fmla="*/ 770495 w 2063611"/>
                      <a:gd name="connsiteY180" fmla="*/ 939165 h 3103331"/>
                      <a:gd name="connsiteX181" fmla="*/ 674292 w 2063611"/>
                      <a:gd name="connsiteY181" fmla="*/ 897255 h 3103331"/>
                      <a:gd name="connsiteX182" fmla="*/ 1525827 w 2063611"/>
                      <a:gd name="connsiteY182" fmla="*/ 1320165 h 3103331"/>
                      <a:gd name="connsiteX183" fmla="*/ 1525827 w 2063611"/>
                      <a:gd name="connsiteY183" fmla="*/ 1320165 h 3103331"/>
                      <a:gd name="connsiteX184" fmla="*/ 750492 w 2063611"/>
                      <a:gd name="connsiteY184" fmla="*/ 1416367 h 3103331"/>
                      <a:gd name="connsiteX185" fmla="*/ 750492 w 2063611"/>
                      <a:gd name="connsiteY185" fmla="*/ 1416367 h 3103331"/>
                      <a:gd name="connsiteX186" fmla="*/ 1551545 w 2063611"/>
                      <a:gd name="connsiteY186" fmla="*/ 1757362 h 3103331"/>
                      <a:gd name="connsiteX187" fmla="*/ 1551545 w 2063611"/>
                      <a:gd name="connsiteY187" fmla="*/ 1757362 h 3103331"/>
                      <a:gd name="connsiteX188" fmla="*/ 1759190 w 2063611"/>
                      <a:gd name="connsiteY188" fmla="*/ 1800225 h 3103331"/>
                      <a:gd name="connsiteX189" fmla="*/ 1759190 w 2063611"/>
                      <a:gd name="connsiteY189" fmla="*/ 1800225 h 3103331"/>
                      <a:gd name="connsiteX190" fmla="*/ 1762047 w 2063611"/>
                      <a:gd name="connsiteY190" fmla="*/ 1999297 h 3103331"/>
                      <a:gd name="connsiteX191" fmla="*/ 1762047 w 2063611"/>
                      <a:gd name="connsiteY191" fmla="*/ 1999297 h 3103331"/>
                      <a:gd name="connsiteX192" fmla="*/ 144702 w 2063611"/>
                      <a:gd name="connsiteY192" fmla="*/ 2322195 h 3103331"/>
                      <a:gd name="connsiteX193" fmla="*/ 144702 w 2063611"/>
                      <a:gd name="connsiteY193" fmla="*/ 2322195 h 3103331"/>
                      <a:gd name="connsiteX194" fmla="*/ 294245 w 2063611"/>
                      <a:gd name="connsiteY194" fmla="*/ 2390775 h 3103331"/>
                      <a:gd name="connsiteX195" fmla="*/ 461885 w 2063611"/>
                      <a:gd name="connsiteY195" fmla="*/ 2419350 h 3103331"/>
                      <a:gd name="connsiteX196" fmla="*/ 294245 w 2063611"/>
                      <a:gd name="connsiteY196" fmla="*/ 2390775 h 3103331"/>
                      <a:gd name="connsiteX197" fmla="*/ 510462 w 2063611"/>
                      <a:gd name="connsiteY197" fmla="*/ 2399347 h 3103331"/>
                      <a:gd name="connsiteX198" fmla="*/ 510462 w 2063611"/>
                      <a:gd name="connsiteY198" fmla="*/ 2399347 h 3103331"/>
                      <a:gd name="connsiteX199" fmla="*/ 416165 w 2063611"/>
                      <a:gd name="connsiteY199" fmla="*/ 2728912 h 3103331"/>
                      <a:gd name="connsiteX200" fmla="*/ 416165 w 2063611"/>
                      <a:gd name="connsiteY200" fmla="*/ 2728912 h 310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</a:cxnLst>
                    <a:rect l="l" t="t" r="r" b="b"/>
                    <a:pathLst>
                      <a:path w="2063611" h="3103331">
                        <a:moveTo>
                          <a:pt x="941945" y="0"/>
                        </a:moveTo>
                        <a:cubicBezTo>
                          <a:pt x="931467" y="55245"/>
                          <a:pt x="965757" y="193357"/>
                          <a:pt x="876222" y="98107"/>
                        </a:cubicBezTo>
                        <a:cubicBezTo>
                          <a:pt x="863840" y="98107"/>
                          <a:pt x="985760" y="307657"/>
                          <a:pt x="901940" y="231457"/>
                        </a:cubicBezTo>
                        <a:cubicBezTo>
                          <a:pt x="891462" y="164782"/>
                          <a:pt x="856220" y="167640"/>
                          <a:pt x="826692" y="186690"/>
                        </a:cubicBezTo>
                        <a:cubicBezTo>
                          <a:pt x="725727" y="147637"/>
                          <a:pt x="851457" y="278130"/>
                          <a:pt x="810500" y="294322"/>
                        </a:cubicBezTo>
                        <a:cubicBezTo>
                          <a:pt x="888605" y="294322"/>
                          <a:pt x="862887" y="349567"/>
                          <a:pt x="802880" y="320992"/>
                        </a:cubicBezTo>
                        <a:cubicBezTo>
                          <a:pt x="899082" y="452437"/>
                          <a:pt x="679055" y="340995"/>
                          <a:pt x="677150" y="374332"/>
                        </a:cubicBezTo>
                        <a:cubicBezTo>
                          <a:pt x="770495" y="414337"/>
                          <a:pt x="615237" y="403860"/>
                          <a:pt x="696200" y="443865"/>
                        </a:cubicBezTo>
                        <a:cubicBezTo>
                          <a:pt x="826692" y="489585"/>
                          <a:pt x="608570" y="498157"/>
                          <a:pt x="707630" y="532447"/>
                        </a:cubicBezTo>
                        <a:cubicBezTo>
                          <a:pt x="754302" y="548640"/>
                          <a:pt x="853362" y="510540"/>
                          <a:pt x="820977" y="566737"/>
                        </a:cubicBezTo>
                        <a:cubicBezTo>
                          <a:pt x="882890" y="561022"/>
                          <a:pt x="880032" y="609600"/>
                          <a:pt x="940040" y="570547"/>
                        </a:cubicBezTo>
                        <a:cubicBezTo>
                          <a:pt x="970520" y="705802"/>
                          <a:pt x="673340" y="527685"/>
                          <a:pt x="724775" y="611505"/>
                        </a:cubicBezTo>
                        <a:cubicBezTo>
                          <a:pt x="662862" y="614362"/>
                          <a:pt x="568565" y="518160"/>
                          <a:pt x="523797" y="594360"/>
                        </a:cubicBezTo>
                        <a:cubicBezTo>
                          <a:pt x="389495" y="604837"/>
                          <a:pt x="556182" y="648652"/>
                          <a:pt x="590472" y="641985"/>
                        </a:cubicBezTo>
                        <a:cubicBezTo>
                          <a:pt x="479982" y="730567"/>
                          <a:pt x="734300" y="607695"/>
                          <a:pt x="621905" y="681037"/>
                        </a:cubicBezTo>
                        <a:cubicBezTo>
                          <a:pt x="640955" y="772477"/>
                          <a:pt x="827645" y="614362"/>
                          <a:pt x="707630" y="721042"/>
                        </a:cubicBezTo>
                        <a:cubicBezTo>
                          <a:pt x="755255" y="778192"/>
                          <a:pt x="930515" y="652462"/>
                          <a:pt x="940040" y="681990"/>
                        </a:cubicBezTo>
                        <a:cubicBezTo>
                          <a:pt x="877175" y="777240"/>
                          <a:pt x="757160" y="778192"/>
                          <a:pt x="667625" y="751522"/>
                        </a:cubicBezTo>
                        <a:cubicBezTo>
                          <a:pt x="727632" y="814387"/>
                          <a:pt x="563802" y="732472"/>
                          <a:pt x="520940" y="781050"/>
                        </a:cubicBezTo>
                        <a:cubicBezTo>
                          <a:pt x="460932" y="782002"/>
                          <a:pt x="529512" y="829627"/>
                          <a:pt x="523797" y="839152"/>
                        </a:cubicBezTo>
                        <a:cubicBezTo>
                          <a:pt x="591425" y="858202"/>
                          <a:pt x="701915" y="927735"/>
                          <a:pt x="561897" y="905827"/>
                        </a:cubicBezTo>
                        <a:cubicBezTo>
                          <a:pt x="500937" y="904875"/>
                          <a:pt x="595235" y="1015365"/>
                          <a:pt x="495222" y="951547"/>
                        </a:cubicBezTo>
                        <a:cubicBezTo>
                          <a:pt x="444740" y="923925"/>
                          <a:pt x="472362" y="1000125"/>
                          <a:pt x="402830" y="965835"/>
                        </a:cubicBezTo>
                        <a:cubicBezTo>
                          <a:pt x="339965" y="981075"/>
                          <a:pt x="502842" y="1050607"/>
                          <a:pt x="539990" y="1060132"/>
                        </a:cubicBezTo>
                        <a:cubicBezTo>
                          <a:pt x="612380" y="1058227"/>
                          <a:pt x="686675" y="1182052"/>
                          <a:pt x="722870" y="1148715"/>
                        </a:cubicBezTo>
                        <a:cubicBezTo>
                          <a:pt x="629525" y="1226820"/>
                          <a:pt x="505700" y="1155382"/>
                          <a:pt x="401877" y="1197292"/>
                        </a:cubicBezTo>
                        <a:cubicBezTo>
                          <a:pt x="359015" y="1230630"/>
                          <a:pt x="510462" y="1297305"/>
                          <a:pt x="523797" y="1303020"/>
                        </a:cubicBezTo>
                        <a:cubicBezTo>
                          <a:pt x="674292" y="1369695"/>
                          <a:pt x="337107" y="1298257"/>
                          <a:pt x="359015" y="1358265"/>
                        </a:cubicBezTo>
                        <a:cubicBezTo>
                          <a:pt x="451407" y="1413510"/>
                          <a:pt x="534275" y="1483995"/>
                          <a:pt x="630477" y="1405890"/>
                        </a:cubicBezTo>
                        <a:cubicBezTo>
                          <a:pt x="662862" y="1429702"/>
                          <a:pt x="572375" y="1422082"/>
                          <a:pt x="610475" y="1480185"/>
                        </a:cubicBezTo>
                        <a:cubicBezTo>
                          <a:pt x="515225" y="1524000"/>
                          <a:pt x="333297" y="1530667"/>
                          <a:pt x="279005" y="1581150"/>
                        </a:cubicBezTo>
                        <a:cubicBezTo>
                          <a:pt x="358062" y="1657350"/>
                          <a:pt x="444740" y="1665922"/>
                          <a:pt x="543800" y="1681162"/>
                        </a:cubicBezTo>
                        <a:cubicBezTo>
                          <a:pt x="595235" y="1662112"/>
                          <a:pt x="575232" y="1646872"/>
                          <a:pt x="620000" y="1659255"/>
                        </a:cubicBezTo>
                        <a:cubicBezTo>
                          <a:pt x="657147" y="1679257"/>
                          <a:pt x="685722" y="1605915"/>
                          <a:pt x="727632" y="1655445"/>
                        </a:cubicBezTo>
                        <a:cubicBezTo>
                          <a:pt x="682865" y="1703070"/>
                          <a:pt x="445692" y="1695450"/>
                          <a:pt x="597140" y="1752600"/>
                        </a:cubicBezTo>
                        <a:cubicBezTo>
                          <a:pt x="472362" y="1787842"/>
                          <a:pt x="337107" y="1760220"/>
                          <a:pt x="210425" y="1787842"/>
                        </a:cubicBezTo>
                        <a:cubicBezTo>
                          <a:pt x="136130" y="1821180"/>
                          <a:pt x="297102" y="1813560"/>
                          <a:pt x="207567" y="1855470"/>
                        </a:cubicBezTo>
                        <a:cubicBezTo>
                          <a:pt x="168515" y="1903095"/>
                          <a:pt x="354252" y="1852612"/>
                          <a:pt x="328535" y="1906905"/>
                        </a:cubicBezTo>
                        <a:cubicBezTo>
                          <a:pt x="389495" y="1896427"/>
                          <a:pt x="418070" y="1922145"/>
                          <a:pt x="465695" y="1909762"/>
                        </a:cubicBezTo>
                        <a:cubicBezTo>
                          <a:pt x="461885" y="1975485"/>
                          <a:pt x="535227" y="1887855"/>
                          <a:pt x="546657" y="1945957"/>
                        </a:cubicBezTo>
                        <a:cubicBezTo>
                          <a:pt x="608570" y="1936432"/>
                          <a:pt x="701915" y="1974532"/>
                          <a:pt x="595235" y="1997392"/>
                        </a:cubicBezTo>
                        <a:cubicBezTo>
                          <a:pt x="481887" y="2025967"/>
                          <a:pt x="371397" y="2014537"/>
                          <a:pt x="268527" y="2017395"/>
                        </a:cubicBezTo>
                        <a:cubicBezTo>
                          <a:pt x="201852" y="1994535"/>
                          <a:pt x="110412" y="2011680"/>
                          <a:pt x="229475" y="2042160"/>
                        </a:cubicBezTo>
                        <a:cubicBezTo>
                          <a:pt x="325677" y="2053590"/>
                          <a:pt x="138035" y="2061210"/>
                          <a:pt x="255192" y="2085022"/>
                        </a:cubicBezTo>
                        <a:cubicBezTo>
                          <a:pt x="273290" y="2141220"/>
                          <a:pt x="374255" y="2096452"/>
                          <a:pt x="413307" y="2144077"/>
                        </a:cubicBezTo>
                        <a:cubicBezTo>
                          <a:pt x="501890" y="2101215"/>
                          <a:pt x="383780" y="2187892"/>
                          <a:pt x="473315" y="2166937"/>
                        </a:cubicBezTo>
                        <a:cubicBezTo>
                          <a:pt x="568565" y="2185035"/>
                          <a:pt x="317105" y="2260282"/>
                          <a:pt x="262812" y="2221230"/>
                        </a:cubicBezTo>
                        <a:cubicBezTo>
                          <a:pt x="206615" y="2225040"/>
                          <a:pt x="136130" y="2223135"/>
                          <a:pt x="98982" y="2243137"/>
                        </a:cubicBezTo>
                        <a:cubicBezTo>
                          <a:pt x="198995" y="2288857"/>
                          <a:pt x="-72468" y="2227897"/>
                          <a:pt x="38022" y="2283142"/>
                        </a:cubicBezTo>
                        <a:cubicBezTo>
                          <a:pt x="105650" y="2283142"/>
                          <a:pt x="118032" y="2291715"/>
                          <a:pt x="77075" y="2346007"/>
                        </a:cubicBezTo>
                        <a:cubicBezTo>
                          <a:pt x="108507" y="2402205"/>
                          <a:pt x="314247" y="2380297"/>
                          <a:pt x="196137" y="2437447"/>
                        </a:cubicBezTo>
                        <a:cubicBezTo>
                          <a:pt x="139940" y="2433637"/>
                          <a:pt x="58025" y="2466975"/>
                          <a:pt x="165657" y="2471737"/>
                        </a:cubicBezTo>
                        <a:cubicBezTo>
                          <a:pt x="250430" y="2448877"/>
                          <a:pt x="91362" y="2539365"/>
                          <a:pt x="194232" y="2512695"/>
                        </a:cubicBezTo>
                        <a:cubicBezTo>
                          <a:pt x="224712" y="2559367"/>
                          <a:pt x="277100" y="2521267"/>
                          <a:pt x="294245" y="2551747"/>
                        </a:cubicBezTo>
                        <a:cubicBezTo>
                          <a:pt x="365682" y="2586037"/>
                          <a:pt x="99935" y="2566035"/>
                          <a:pt x="69455" y="2582227"/>
                        </a:cubicBezTo>
                        <a:cubicBezTo>
                          <a:pt x="172325" y="2621280"/>
                          <a:pt x="-72468" y="2625090"/>
                          <a:pt x="51357" y="2652712"/>
                        </a:cubicBezTo>
                        <a:cubicBezTo>
                          <a:pt x="93267" y="2642235"/>
                          <a:pt x="176135" y="2627947"/>
                          <a:pt x="103745" y="2686050"/>
                        </a:cubicBezTo>
                        <a:cubicBezTo>
                          <a:pt x="159942" y="2667000"/>
                          <a:pt x="189470" y="2704147"/>
                          <a:pt x="207567" y="2720340"/>
                        </a:cubicBezTo>
                        <a:cubicBezTo>
                          <a:pt x="239952" y="2692717"/>
                          <a:pt x="290435" y="2693670"/>
                          <a:pt x="255192" y="2748915"/>
                        </a:cubicBezTo>
                        <a:cubicBezTo>
                          <a:pt x="311390" y="2726055"/>
                          <a:pt x="379970" y="2644140"/>
                          <a:pt x="351395" y="2726055"/>
                        </a:cubicBezTo>
                        <a:cubicBezTo>
                          <a:pt x="463790" y="2687955"/>
                          <a:pt x="292340" y="2796540"/>
                          <a:pt x="247572" y="2751772"/>
                        </a:cubicBezTo>
                        <a:cubicBezTo>
                          <a:pt x="157085" y="2739390"/>
                          <a:pt x="86600" y="2766060"/>
                          <a:pt x="38022" y="2799397"/>
                        </a:cubicBezTo>
                        <a:cubicBezTo>
                          <a:pt x="154227" y="2793682"/>
                          <a:pt x="-90566" y="2875597"/>
                          <a:pt x="38975" y="2858452"/>
                        </a:cubicBezTo>
                        <a:cubicBezTo>
                          <a:pt x="113270" y="2826067"/>
                          <a:pt x="80885" y="2855595"/>
                          <a:pt x="81837" y="2887980"/>
                        </a:cubicBezTo>
                        <a:cubicBezTo>
                          <a:pt x="125652" y="2867977"/>
                          <a:pt x="86600" y="2935605"/>
                          <a:pt x="148512" y="2895600"/>
                        </a:cubicBezTo>
                        <a:cubicBezTo>
                          <a:pt x="202805" y="2917507"/>
                          <a:pt x="273290" y="2897505"/>
                          <a:pt x="336155" y="2907030"/>
                        </a:cubicBezTo>
                        <a:cubicBezTo>
                          <a:pt x="267575" y="2903220"/>
                          <a:pt x="160895" y="2973705"/>
                          <a:pt x="294245" y="2948940"/>
                        </a:cubicBezTo>
                        <a:cubicBezTo>
                          <a:pt x="202805" y="3000375"/>
                          <a:pt x="307580" y="3006090"/>
                          <a:pt x="354252" y="2973705"/>
                        </a:cubicBezTo>
                        <a:cubicBezTo>
                          <a:pt x="295197" y="3078480"/>
                          <a:pt x="498080" y="3010852"/>
                          <a:pt x="504747" y="3022282"/>
                        </a:cubicBezTo>
                        <a:cubicBezTo>
                          <a:pt x="494270" y="3097530"/>
                          <a:pt x="605712" y="2946082"/>
                          <a:pt x="596187" y="3050857"/>
                        </a:cubicBezTo>
                        <a:cubicBezTo>
                          <a:pt x="685722" y="3021330"/>
                          <a:pt x="757160" y="3004185"/>
                          <a:pt x="818120" y="2947035"/>
                        </a:cubicBezTo>
                        <a:cubicBezTo>
                          <a:pt x="860982" y="2994660"/>
                          <a:pt x="915275" y="2805112"/>
                          <a:pt x="950517" y="2920365"/>
                        </a:cubicBezTo>
                        <a:cubicBezTo>
                          <a:pt x="943850" y="2998470"/>
                          <a:pt x="851457" y="3137535"/>
                          <a:pt x="1006715" y="3095625"/>
                        </a:cubicBezTo>
                        <a:cubicBezTo>
                          <a:pt x="1081010" y="3100387"/>
                          <a:pt x="1123841" y="3109912"/>
                          <a:pt x="1076216" y="3013710"/>
                        </a:cubicBezTo>
                        <a:cubicBezTo>
                          <a:pt x="1052404" y="2913697"/>
                          <a:pt x="1158162" y="2987992"/>
                          <a:pt x="1184832" y="2989897"/>
                        </a:cubicBezTo>
                        <a:cubicBezTo>
                          <a:pt x="1251507" y="3060382"/>
                          <a:pt x="1385810" y="3033712"/>
                          <a:pt x="1461057" y="3019425"/>
                        </a:cubicBezTo>
                        <a:cubicBezTo>
                          <a:pt x="1450580" y="2954655"/>
                          <a:pt x="1522017" y="3003232"/>
                          <a:pt x="1554402" y="2995612"/>
                        </a:cubicBezTo>
                        <a:cubicBezTo>
                          <a:pt x="1586787" y="3031807"/>
                          <a:pt x="1650605" y="3034665"/>
                          <a:pt x="1672512" y="3023235"/>
                        </a:cubicBezTo>
                        <a:cubicBezTo>
                          <a:pt x="1728710" y="3063240"/>
                          <a:pt x="1682990" y="2899410"/>
                          <a:pt x="1741092" y="2988945"/>
                        </a:cubicBezTo>
                        <a:cubicBezTo>
                          <a:pt x="1783002" y="3012757"/>
                          <a:pt x="1863965" y="2987040"/>
                          <a:pt x="1886825" y="3002280"/>
                        </a:cubicBezTo>
                        <a:cubicBezTo>
                          <a:pt x="1882062" y="2952750"/>
                          <a:pt x="1938260" y="2977515"/>
                          <a:pt x="1881110" y="2937510"/>
                        </a:cubicBezTo>
                        <a:cubicBezTo>
                          <a:pt x="1898255" y="2935605"/>
                          <a:pt x="2024937" y="2992755"/>
                          <a:pt x="1957310" y="2940367"/>
                        </a:cubicBezTo>
                        <a:cubicBezTo>
                          <a:pt x="2072562" y="2943225"/>
                          <a:pt x="2029700" y="2892742"/>
                          <a:pt x="1941117" y="2906077"/>
                        </a:cubicBezTo>
                        <a:cubicBezTo>
                          <a:pt x="1876347" y="2900362"/>
                          <a:pt x="1760142" y="2866072"/>
                          <a:pt x="1836342" y="2846070"/>
                        </a:cubicBezTo>
                        <a:cubicBezTo>
                          <a:pt x="1852535" y="2829877"/>
                          <a:pt x="1943975" y="2846070"/>
                          <a:pt x="1876347" y="2811780"/>
                        </a:cubicBezTo>
                        <a:cubicBezTo>
                          <a:pt x="1922067" y="2832735"/>
                          <a:pt x="1987790" y="2783205"/>
                          <a:pt x="1902065" y="2783205"/>
                        </a:cubicBezTo>
                        <a:cubicBezTo>
                          <a:pt x="1955405" y="2777490"/>
                          <a:pt x="1953500" y="2727960"/>
                          <a:pt x="2024937" y="2750820"/>
                        </a:cubicBezTo>
                        <a:cubicBezTo>
                          <a:pt x="1939212" y="2715577"/>
                          <a:pt x="1995410" y="2716530"/>
                          <a:pt x="2029700" y="2704147"/>
                        </a:cubicBezTo>
                        <a:cubicBezTo>
                          <a:pt x="1964930" y="2699385"/>
                          <a:pt x="1877300" y="2667000"/>
                          <a:pt x="2001125" y="2663190"/>
                        </a:cubicBezTo>
                        <a:cubicBezTo>
                          <a:pt x="2124950" y="2613660"/>
                          <a:pt x="1975407" y="2637472"/>
                          <a:pt x="1936355" y="2638425"/>
                        </a:cubicBezTo>
                        <a:cubicBezTo>
                          <a:pt x="2002077" y="2557462"/>
                          <a:pt x="1837295" y="2673667"/>
                          <a:pt x="1785860" y="2644140"/>
                        </a:cubicBezTo>
                        <a:cubicBezTo>
                          <a:pt x="1696325" y="2650807"/>
                          <a:pt x="1494395" y="2563177"/>
                          <a:pt x="1490585" y="2531745"/>
                        </a:cubicBezTo>
                        <a:cubicBezTo>
                          <a:pt x="1521065" y="2526030"/>
                          <a:pt x="1613457" y="2601277"/>
                          <a:pt x="1584882" y="2527935"/>
                        </a:cubicBezTo>
                        <a:cubicBezTo>
                          <a:pt x="1675370" y="2606992"/>
                          <a:pt x="1727757" y="2465070"/>
                          <a:pt x="1817292" y="2559367"/>
                        </a:cubicBezTo>
                        <a:cubicBezTo>
                          <a:pt x="1696325" y="2420302"/>
                          <a:pt x="2127807" y="2518410"/>
                          <a:pt x="1931592" y="2442210"/>
                        </a:cubicBezTo>
                        <a:cubicBezTo>
                          <a:pt x="1908732" y="2429827"/>
                          <a:pt x="2158287" y="2442210"/>
                          <a:pt x="1993505" y="2409825"/>
                        </a:cubicBezTo>
                        <a:cubicBezTo>
                          <a:pt x="1938260" y="2416492"/>
                          <a:pt x="2070657" y="2367915"/>
                          <a:pt x="1985885" y="2380297"/>
                        </a:cubicBezTo>
                        <a:cubicBezTo>
                          <a:pt x="1833485" y="2366010"/>
                          <a:pt x="1698230" y="2375535"/>
                          <a:pt x="1542020" y="2321242"/>
                        </a:cubicBezTo>
                        <a:cubicBezTo>
                          <a:pt x="1443912" y="2301240"/>
                          <a:pt x="1454390" y="2249805"/>
                          <a:pt x="1547735" y="2275522"/>
                        </a:cubicBezTo>
                        <a:cubicBezTo>
                          <a:pt x="1666797" y="2304097"/>
                          <a:pt x="1704897" y="2283142"/>
                          <a:pt x="1816340" y="2284095"/>
                        </a:cubicBezTo>
                        <a:cubicBezTo>
                          <a:pt x="1841105" y="2205990"/>
                          <a:pt x="2096375" y="2253615"/>
                          <a:pt x="1987790" y="2151697"/>
                        </a:cubicBezTo>
                        <a:cubicBezTo>
                          <a:pt x="2044940" y="2120265"/>
                          <a:pt x="2115425" y="2104072"/>
                          <a:pt x="2006840" y="2117407"/>
                        </a:cubicBezTo>
                        <a:cubicBezTo>
                          <a:pt x="1903017" y="2114550"/>
                          <a:pt x="1779192" y="2103120"/>
                          <a:pt x="1692515" y="2054542"/>
                        </a:cubicBezTo>
                        <a:cubicBezTo>
                          <a:pt x="1714422" y="2004060"/>
                          <a:pt x="1866822" y="2088832"/>
                          <a:pt x="1801100" y="2020252"/>
                        </a:cubicBezTo>
                        <a:cubicBezTo>
                          <a:pt x="1838247" y="2025967"/>
                          <a:pt x="1907780" y="2008822"/>
                          <a:pt x="1829675" y="1993582"/>
                        </a:cubicBezTo>
                        <a:cubicBezTo>
                          <a:pt x="1898255" y="1987867"/>
                          <a:pt x="2011602" y="1875472"/>
                          <a:pt x="1868727" y="1927860"/>
                        </a:cubicBezTo>
                        <a:cubicBezTo>
                          <a:pt x="1796337" y="1884997"/>
                          <a:pt x="1598217" y="1955482"/>
                          <a:pt x="1593455" y="1862137"/>
                        </a:cubicBezTo>
                        <a:cubicBezTo>
                          <a:pt x="1698230" y="1882140"/>
                          <a:pt x="1812530" y="1864995"/>
                          <a:pt x="1816340" y="1730692"/>
                        </a:cubicBezTo>
                        <a:cubicBezTo>
                          <a:pt x="1743950" y="1740217"/>
                          <a:pt x="1631555" y="1806892"/>
                          <a:pt x="1584882" y="1722120"/>
                        </a:cubicBezTo>
                        <a:cubicBezTo>
                          <a:pt x="1616315" y="1743075"/>
                          <a:pt x="1682990" y="1727835"/>
                          <a:pt x="1632507" y="1685925"/>
                        </a:cubicBezTo>
                        <a:cubicBezTo>
                          <a:pt x="1687752" y="1697355"/>
                          <a:pt x="1716327" y="1596390"/>
                          <a:pt x="1641080" y="1644967"/>
                        </a:cubicBezTo>
                        <a:cubicBezTo>
                          <a:pt x="1584882" y="1655445"/>
                          <a:pt x="1383905" y="1659255"/>
                          <a:pt x="1430577" y="1605915"/>
                        </a:cubicBezTo>
                        <a:cubicBezTo>
                          <a:pt x="1482965" y="1624012"/>
                          <a:pt x="1604885" y="1600200"/>
                          <a:pt x="1512492" y="1549717"/>
                        </a:cubicBezTo>
                        <a:cubicBezTo>
                          <a:pt x="1577262" y="1572577"/>
                          <a:pt x="1712517" y="1499235"/>
                          <a:pt x="1690610" y="1452562"/>
                        </a:cubicBezTo>
                        <a:cubicBezTo>
                          <a:pt x="1642985" y="1399222"/>
                          <a:pt x="1582977" y="1438275"/>
                          <a:pt x="1532495" y="1428750"/>
                        </a:cubicBezTo>
                        <a:cubicBezTo>
                          <a:pt x="1596312" y="1386840"/>
                          <a:pt x="1531542" y="1413510"/>
                          <a:pt x="1513445" y="1381125"/>
                        </a:cubicBezTo>
                        <a:cubicBezTo>
                          <a:pt x="1463915" y="1472565"/>
                          <a:pt x="1230552" y="1384935"/>
                          <a:pt x="1275320" y="1353502"/>
                        </a:cubicBezTo>
                        <a:cubicBezTo>
                          <a:pt x="1382952" y="1353502"/>
                          <a:pt x="1462010" y="1350645"/>
                          <a:pt x="1561070" y="1321117"/>
                        </a:cubicBezTo>
                        <a:cubicBezTo>
                          <a:pt x="1533447" y="1248727"/>
                          <a:pt x="1739187" y="1218247"/>
                          <a:pt x="1586787" y="1202055"/>
                        </a:cubicBezTo>
                        <a:cubicBezTo>
                          <a:pt x="1553450" y="1132522"/>
                          <a:pt x="1399145" y="1257300"/>
                          <a:pt x="1433435" y="1143952"/>
                        </a:cubicBezTo>
                        <a:cubicBezTo>
                          <a:pt x="1341042" y="1217295"/>
                          <a:pt x="1141970" y="1132522"/>
                          <a:pt x="1120062" y="1087755"/>
                        </a:cubicBezTo>
                        <a:cubicBezTo>
                          <a:pt x="1207692" y="1115377"/>
                          <a:pt x="1229600" y="1084897"/>
                          <a:pt x="1302942" y="1102042"/>
                        </a:cubicBezTo>
                        <a:cubicBezTo>
                          <a:pt x="1293417" y="1071562"/>
                          <a:pt x="1368665" y="1159192"/>
                          <a:pt x="1399145" y="1087755"/>
                        </a:cubicBezTo>
                        <a:cubicBezTo>
                          <a:pt x="1472487" y="1084897"/>
                          <a:pt x="1417242" y="977265"/>
                          <a:pt x="1501062" y="1033462"/>
                        </a:cubicBezTo>
                        <a:cubicBezTo>
                          <a:pt x="1522017" y="986790"/>
                          <a:pt x="1640127" y="962977"/>
                          <a:pt x="1524875" y="962025"/>
                        </a:cubicBezTo>
                        <a:cubicBezTo>
                          <a:pt x="1491537" y="929640"/>
                          <a:pt x="1420100" y="1001077"/>
                          <a:pt x="1414385" y="931545"/>
                        </a:cubicBezTo>
                        <a:cubicBezTo>
                          <a:pt x="1335327" y="1004887"/>
                          <a:pt x="1196262" y="983932"/>
                          <a:pt x="1147685" y="896302"/>
                        </a:cubicBezTo>
                        <a:cubicBezTo>
                          <a:pt x="1192452" y="892492"/>
                          <a:pt x="1298180" y="960120"/>
                          <a:pt x="1297227" y="877252"/>
                        </a:cubicBezTo>
                        <a:cubicBezTo>
                          <a:pt x="1341042" y="921067"/>
                          <a:pt x="1435340" y="907732"/>
                          <a:pt x="1344852" y="861060"/>
                        </a:cubicBezTo>
                        <a:cubicBezTo>
                          <a:pt x="1404860" y="904875"/>
                          <a:pt x="1482965" y="863917"/>
                          <a:pt x="1473440" y="824865"/>
                        </a:cubicBezTo>
                        <a:cubicBezTo>
                          <a:pt x="1618220" y="807720"/>
                          <a:pt x="1400097" y="756285"/>
                          <a:pt x="1356282" y="791527"/>
                        </a:cubicBezTo>
                        <a:cubicBezTo>
                          <a:pt x="1302942" y="677227"/>
                          <a:pt x="1151495" y="842010"/>
                          <a:pt x="1123872" y="748665"/>
                        </a:cubicBezTo>
                        <a:cubicBezTo>
                          <a:pt x="1095297" y="733425"/>
                          <a:pt x="949565" y="670560"/>
                          <a:pt x="1012430" y="648652"/>
                        </a:cubicBezTo>
                        <a:cubicBezTo>
                          <a:pt x="1021955" y="691515"/>
                          <a:pt x="1084820" y="745807"/>
                          <a:pt x="1081010" y="666750"/>
                        </a:cubicBezTo>
                        <a:cubicBezTo>
                          <a:pt x="1117205" y="771525"/>
                          <a:pt x="1180070" y="632460"/>
                          <a:pt x="1237220" y="720090"/>
                        </a:cubicBezTo>
                        <a:cubicBezTo>
                          <a:pt x="1263890" y="662940"/>
                          <a:pt x="1355330" y="741045"/>
                          <a:pt x="1382000" y="660082"/>
                        </a:cubicBezTo>
                        <a:cubicBezTo>
                          <a:pt x="1328660" y="617220"/>
                          <a:pt x="1179117" y="571500"/>
                          <a:pt x="1167687" y="582930"/>
                        </a:cubicBezTo>
                        <a:cubicBezTo>
                          <a:pt x="1222932" y="536257"/>
                          <a:pt x="1266747" y="519112"/>
                          <a:pt x="1173402" y="506730"/>
                        </a:cubicBezTo>
                        <a:cubicBezTo>
                          <a:pt x="1161972" y="472440"/>
                          <a:pt x="1349615" y="455295"/>
                          <a:pt x="1221027" y="408622"/>
                        </a:cubicBezTo>
                        <a:cubicBezTo>
                          <a:pt x="1315325" y="374332"/>
                          <a:pt x="1189595" y="341947"/>
                          <a:pt x="1244840" y="291465"/>
                        </a:cubicBezTo>
                        <a:cubicBezTo>
                          <a:pt x="1142922" y="295275"/>
                          <a:pt x="1093392" y="362902"/>
                          <a:pt x="1028622" y="443865"/>
                        </a:cubicBezTo>
                        <a:cubicBezTo>
                          <a:pt x="953375" y="458152"/>
                          <a:pt x="963852" y="234315"/>
                          <a:pt x="1051482" y="315277"/>
                        </a:cubicBezTo>
                        <a:cubicBezTo>
                          <a:pt x="1145780" y="320040"/>
                          <a:pt x="1119110" y="247650"/>
                          <a:pt x="1045767" y="244792"/>
                        </a:cubicBezTo>
                        <a:cubicBezTo>
                          <a:pt x="1083867" y="240030"/>
                          <a:pt x="1214360" y="235267"/>
                          <a:pt x="1105775" y="204787"/>
                        </a:cubicBezTo>
                        <a:cubicBezTo>
                          <a:pt x="1183880" y="128587"/>
                          <a:pt x="1106727" y="167640"/>
                          <a:pt x="1057197" y="178117"/>
                        </a:cubicBezTo>
                        <a:cubicBezTo>
                          <a:pt x="1022907" y="129540"/>
                          <a:pt x="961947" y="315277"/>
                          <a:pt x="984807" y="184785"/>
                        </a:cubicBezTo>
                        <a:cubicBezTo>
                          <a:pt x="1001952" y="130492"/>
                          <a:pt x="1109585" y="26670"/>
                          <a:pt x="989570" y="104775"/>
                        </a:cubicBezTo>
                        <a:cubicBezTo>
                          <a:pt x="940040" y="111442"/>
                          <a:pt x="1010525" y="17145"/>
                          <a:pt x="941945" y="0"/>
                        </a:cubicBezTo>
                        <a:lnTo>
                          <a:pt x="941945" y="0"/>
                        </a:lnTo>
                        <a:lnTo>
                          <a:pt x="941945" y="0"/>
                        </a:lnTo>
                        <a:close/>
                        <a:moveTo>
                          <a:pt x="879080" y="280035"/>
                        </a:moveTo>
                        <a:cubicBezTo>
                          <a:pt x="943850" y="286702"/>
                          <a:pt x="929562" y="422910"/>
                          <a:pt x="900987" y="320040"/>
                        </a:cubicBezTo>
                        <a:cubicBezTo>
                          <a:pt x="897177" y="306705"/>
                          <a:pt x="872412" y="298132"/>
                          <a:pt x="879080" y="280035"/>
                        </a:cubicBezTo>
                        <a:close/>
                        <a:moveTo>
                          <a:pt x="856220" y="397192"/>
                        </a:moveTo>
                        <a:cubicBezTo>
                          <a:pt x="924800" y="399097"/>
                          <a:pt x="940040" y="497205"/>
                          <a:pt x="869555" y="428625"/>
                        </a:cubicBezTo>
                        <a:cubicBezTo>
                          <a:pt x="870507" y="429577"/>
                          <a:pt x="835265" y="399097"/>
                          <a:pt x="856220" y="397192"/>
                        </a:cubicBezTo>
                        <a:close/>
                        <a:moveTo>
                          <a:pt x="1109585" y="462915"/>
                        </a:moveTo>
                        <a:cubicBezTo>
                          <a:pt x="1135302" y="532447"/>
                          <a:pt x="909560" y="535305"/>
                          <a:pt x="1059102" y="503872"/>
                        </a:cubicBezTo>
                        <a:cubicBezTo>
                          <a:pt x="1080057" y="495300"/>
                          <a:pt x="1089582" y="472440"/>
                          <a:pt x="1109585" y="462915"/>
                        </a:cubicBezTo>
                        <a:close/>
                        <a:moveTo>
                          <a:pt x="1001952" y="577215"/>
                        </a:moveTo>
                        <a:cubicBezTo>
                          <a:pt x="1061007" y="583882"/>
                          <a:pt x="1121015" y="617220"/>
                          <a:pt x="1021955" y="592455"/>
                        </a:cubicBezTo>
                        <a:lnTo>
                          <a:pt x="1001952" y="577215"/>
                        </a:lnTo>
                        <a:lnTo>
                          <a:pt x="1001952" y="577215"/>
                        </a:lnTo>
                        <a:close/>
                        <a:moveTo>
                          <a:pt x="1103870" y="596265"/>
                        </a:moveTo>
                        <a:lnTo>
                          <a:pt x="1103870" y="596265"/>
                        </a:lnTo>
                        <a:close/>
                        <a:moveTo>
                          <a:pt x="1243887" y="625792"/>
                        </a:moveTo>
                        <a:lnTo>
                          <a:pt x="1243887" y="625792"/>
                        </a:lnTo>
                        <a:close/>
                        <a:moveTo>
                          <a:pt x="1025765" y="753427"/>
                        </a:moveTo>
                        <a:cubicBezTo>
                          <a:pt x="1061960" y="806767"/>
                          <a:pt x="1002905" y="868680"/>
                          <a:pt x="1021002" y="773430"/>
                        </a:cubicBezTo>
                        <a:lnTo>
                          <a:pt x="1025765" y="753427"/>
                        </a:lnTo>
                        <a:lnTo>
                          <a:pt x="1025765" y="753427"/>
                        </a:lnTo>
                        <a:close/>
                        <a:moveTo>
                          <a:pt x="954327" y="860107"/>
                        </a:moveTo>
                        <a:lnTo>
                          <a:pt x="954327" y="860107"/>
                        </a:lnTo>
                        <a:close/>
                        <a:moveTo>
                          <a:pt x="1029575" y="877252"/>
                        </a:moveTo>
                        <a:lnTo>
                          <a:pt x="1029575" y="877252"/>
                        </a:lnTo>
                        <a:close/>
                        <a:moveTo>
                          <a:pt x="914322" y="881062"/>
                        </a:moveTo>
                        <a:lnTo>
                          <a:pt x="914322" y="881062"/>
                        </a:lnTo>
                        <a:close/>
                        <a:moveTo>
                          <a:pt x="867650" y="897255"/>
                        </a:moveTo>
                        <a:lnTo>
                          <a:pt x="867650" y="897255"/>
                        </a:lnTo>
                        <a:close/>
                        <a:moveTo>
                          <a:pt x="674292" y="897255"/>
                        </a:moveTo>
                        <a:cubicBezTo>
                          <a:pt x="711440" y="941070"/>
                          <a:pt x="913370" y="889635"/>
                          <a:pt x="770495" y="939165"/>
                        </a:cubicBezTo>
                        <a:cubicBezTo>
                          <a:pt x="738110" y="945832"/>
                          <a:pt x="647622" y="959167"/>
                          <a:pt x="674292" y="897255"/>
                        </a:cubicBezTo>
                        <a:close/>
                        <a:moveTo>
                          <a:pt x="1525827" y="1320165"/>
                        </a:moveTo>
                        <a:lnTo>
                          <a:pt x="1525827" y="1320165"/>
                        </a:lnTo>
                        <a:close/>
                        <a:moveTo>
                          <a:pt x="750492" y="1416367"/>
                        </a:moveTo>
                        <a:lnTo>
                          <a:pt x="750492" y="1416367"/>
                        </a:lnTo>
                        <a:close/>
                        <a:moveTo>
                          <a:pt x="1551545" y="1757362"/>
                        </a:moveTo>
                        <a:lnTo>
                          <a:pt x="1551545" y="1757362"/>
                        </a:lnTo>
                        <a:close/>
                        <a:moveTo>
                          <a:pt x="1759190" y="1800225"/>
                        </a:moveTo>
                        <a:lnTo>
                          <a:pt x="1759190" y="1800225"/>
                        </a:lnTo>
                        <a:close/>
                        <a:moveTo>
                          <a:pt x="1762047" y="1999297"/>
                        </a:moveTo>
                        <a:lnTo>
                          <a:pt x="1762047" y="1999297"/>
                        </a:lnTo>
                        <a:close/>
                        <a:moveTo>
                          <a:pt x="144702" y="2322195"/>
                        </a:moveTo>
                        <a:lnTo>
                          <a:pt x="144702" y="2322195"/>
                        </a:lnTo>
                        <a:close/>
                        <a:moveTo>
                          <a:pt x="294245" y="2390775"/>
                        </a:moveTo>
                        <a:cubicBezTo>
                          <a:pt x="336155" y="2438400"/>
                          <a:pt x="403782" y="2397442"/>
                          <a:pt x="461885" y="2419350"/>
                        </a:cubicBezTo>
                        <a:cubicBezTo>
                          <a:pt x="489507" y="2429827"/>
                          <a:pt x="195185" y="2477452"/>
                          <a:pt x="294245" y="2390775"/>
                        </a:cubicBezTo>
                        <a:close/>
                        <a:moveTo>
                          <a:pt x="510462" y="2399347"/>
                        </a:moveTo>
                        <a:lnTo>
                          <a:pt x="510462" y="2399347"/>
                        </a:lnTo>
                        <a:close/>
                        <a:moveTo>
                          <a:pt x="416165" y="2728912"/>
                        </a:moveTo>
                        <a:lnTo>
                          <a:pt x="416165" y="272891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手繪多邊形 139"/>
                  <p:cNvSpPr/>
                  <p:nvPr/>
                </p:nvSpPr>
                <p:spPr>
                  <a:xfrm>
                    <a:off x="1163232" y="3091187"/>
                    <a:ext cx="151782" cy="581959"/>
                  </a:xfrm>
                  <a:custGeom>
                    <a:avLst/>
                    <a:gdLst>
                      <a:gd name="connsiteX0" fmla="*/ 86917 w 190552"/>
                      <a:gd name="connsiteY0" fmla="*/ 0 h 950258"/>
                      <a:gd name="connsiteX1" fmla="*/ 73470 w 190552"/>
                      <a:gd name="connsiteY1" fmla="*/ 80682 h 950258"/>
                      <a:gd name="connsiteX2" fmla="*/ 64506 w 190552"/>
                      <a:gd name="connsiteY2" fmla="*/ 331694 h 950258"/>
                      <a:gd name="connsiteX3" fmla="*/ 55541 w 190552"/>
                      <a:gd name="connsiteY3" fmla="*/ 394447 h 950258"/>
                      <a:gd name="connsiteX4" fmla="*/ 46576 w 190552"/>
                      <a:gd name="connsiteY4" fmla="*/ 479611 h 950258"/>
                      <a:gd name="connsiteX5" fmla="*/ 42094 w 190552"/>
                      <a:gd name="connsiteY5" fmla="*/ 497541 h 950258"/>
                      <a:gd name="connsiteX6" fmla="*/ 37611 w 190552"/>
                      <a:gd name="connsiteY6" fmla="*/ 542364 h 950258"/>
                      <a:gd name="connsiteX7" fmla="*/ 33129 w 190552"/>
                      <a:gd name="connsiteY7" fmla="*/ 573741 h 950258"/>
                      <a:gd name="connsiteX8" fmla="*/ 28647 w 190552"/>
                      <a:gd name="connsiteY8" fmla="*/ 609600 h 950258"/>
                      <a:gd name="connsiteX9" fmla="*/ 24164 w 190552"/>
                      <a:gd name="connsiteY9" fmla="*/ 690282 h 950258"/>
                      <a:gd name="connsiteX10" fmla="*/ 42094 w 190552"/>
                      <a:gd name="connsiteY10" fmla="*/ 950258 h 950258"/>
                      <a:gd name="connsiteX11" fmla="*/ 158635 w 190552"/>
                      <a:gd name="connsiteY11" fmla="*/ 941294 h 950258"/>
                      <a:gd name="connsiteX12" fmla="*/ 163117 w 190552"/>
                      <a:gd name="connsiteY12" fmla="*/ 918882 h 950258"/>
                      <a:gd name="connsiteX13" fmla="*/ 172082 w 190552"/>
                      <a:gd name="connsiteY13" fmla="*/ 856129 h 950258"/>
                      <a:gd name="connsiteX14" fmla="*/ 176564 w 190552"/>
                      <a:gd name="connsiteY14" fmla="*/ 726141 h 950258"/>
                      <a:gd name="connsiteX15" fmla="*/ 181047 w 190552"/>
                      <a:gd name="connsiteY15" fmla="*/ 690282 h 950258"/>
                      <a:gd name="connsiteX16" fmla="*/ 185529 w 190552"/>
                      <a:gd name="connsiteY16" fmla="*/ 649941 h 950258"/>
                      <a:gd name="connsiteX17" fmla="*/ 190011 w 190552"/>
                      <a:gd name="connsiteY17" fmla="*/ 488576 h 950258"/>
                      <a:gd name="connsiteX18" fmla="*/ 185529 w 190552"/>
                      <a:gd name="connsiteY18" fmla="*/ 26894 h 950258"/>
                      <a:gd name="connsiteX19" fmla="*/ 167600 w 190552"/>
                      <a:gd name="connsiteY19" fmla="*/ 17929 h 950258"/>
                      <a:gd name="connsiteX20" fmla="*/ 118294 w 190552"/>
                      <a:gd name="connsiteY20" fmla="*/ 0 h 950258"/>
                      <a:gd name="connsiteX21" fmla="*/ 86917 w 190552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46632 w 172678"/>
                      <a:gd name="connsiteY2" fmla="*/ 331694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31952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8060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678" h="950258">
                        <a:moveTo>
                          <a:pt x="69043" y="0"/>
                        </a:moveTo>
                        <a:cubicBezTo>
                          <a:pt x="64561" y="26894"/>
                          <a:pt x="29145" y="33975"/>
                          <a:pt x="28266" y="61226"/>
                        </a:cubicBezTo>
                        <a:cubicBezTo>
                          <a:pt x="27814" y="75250"/>
                          <a:pt x="31759" y="265795"/>
                          <a:pt x="31725" y="321967"/>
                        </a:cubicBezTo>
                        <a:cubicBezTo>
                          <a:pt x="31691" y="378139"/>
                          <a:pt x="29537" y="373888"/>
                          <a:pt x="28060" y="398257"/>
                        </a:cubicBezTo>
                        <a:cubicBezTo>
                          <a:pt x="26583" y="422626"/>
                          <a:pt x="23504" y="451634"/>
                          <a:pt x="22864" y="468181"/>
                        </a:cubicBezTo>
                        <a:cubicBezTo>
                          <a:pt x="22224" y="484728"/>
                          <a:pt x="25714" y="491564"/>
                          <a:pt x="24220" y="497541"/>
                        </a:cubicBezTo>
                        <a:cubicBezTo>
                          <a:pt x="22726" y="512482"/>
                          <a:pt x="21491" y="527451"/>
                          <a:pt x="19737" y="542364"/>
                        </a:cubicBezTo>
                        <a:cubicBezTo>
                          <a:pt x="18503" y="552857"/>
                          <a:pt x="16651" y="563268"/>
                          <a:pt x="15255" y="573741"/>
                        </a:cubicBezTo>
                        <a:cubicBezTo>
                          <a:pt x="13663" y="585681"/>
                          <a:pt x="12267" y="597647"/>
                          <a:pt x="10773" y="609600"/>
                        </a:cubicBezTo>
                        <a:cubicBezTo>
                          <a:pt x="9279" y="636494"/>
                          <a:pt x="6290" y="663347"/>
                          <a:pt x="6290" y="690282"/>
                        </a:cubicBezTo>
                        <a:cubicBezTo>
                          <a:pt x="6290" y="943628"/>
                          <a:pt x="-16327" y="856163"/>
                          <a:pt x="24220" y="950258"/>
                        </a:cubicBezTo>
                        <a:cubicBezTo>
                          <a:pt x="63067" y="947270"/>
                          <a:pt x="103046" y="951072"/>
                          <a:pt x="140761" y="941294"/>
                        </a:cubicBezTo>
                        <a:cubicBezTo>
                          <a:pt x="148136" y="939382"/>
                          <a:pt x="143880" y="926378"/>
                          <a:pt x="145243" y="918882"/>
                        </a:cubicBezTo>
                        <a:cubicBezTo>
                          <a:pt x="150416" y="890430"/>
                          <a:pt x="150309" y="887322"/>
                          <a:pt x="154208" y="856129"/>
                        </a:cubicBezTo>
                        <a:cubicBezTo>
                          <a:pt x="155702" y="812800"/>
                          <a:pt x="156350" y="769433"/>
                          <a:pt x="158690" y="726141"/>
                        </a:cubicBezTo>
                        <a:cubicBezTo>
                          <a:pt x="159340" y="714113"/>
                          <a:pt x="161765" y="702246"/>
                          <a:pt x="163173" y="690282"/>
                        </a:cubicBezTo>
                        <a:cubicBezTo>
                          <a:pt x="164754" y="676845"/>
                          <a:pt x="166161" y="663388"/>
                          <a:pt x="167655" y="649941"/>
                        </a:cubicBezTo>
                        <a:cubicBezTo>
                          <a:pt x="169149" y="596153"/>
                          <a:pt x="172137" y="542385"/>
                          <a:pt x="172137" y="488576"/>
                        </a:cubicBezTo>
                        <a:cubicBezTo>
                          <a:pt x="172137" y="334675"/>
                          <a:pt x="174975" y="180621"/>
                          <a:pt x="167655" y="26894"/>
                        </a:cubicBezTo>
                        <a:cubicBezTo>
                          <a:pt x="167337" y="20220"/>
                          <a:pt x="155832" y="20643"/>
                          <a:pt x="149726" y="17929"/>
                        </a:cubicBezTo>
                        <a:cubicBezTo>
                          <a:pt x="143707" y="15254"/>
                          <a:pt x="105392" y="0"/>
                          <a:pt x="100420" y="0"/>
                        </a:cubicBezTo>
                        <a:lnTo>
                          <a:pt x="6904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371600">
                      <a:defRPr/>
                    </a:pPr>
                    <a:endParaRPr lang="zh-TW" altLang="en-US" sz="2700">
                      <a:solidFill>
                        <a:prstClr val="white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34" name="群組 133"/>
                <p:cNvGrpSpPr/>
                <p:nvPr/>
              </p:nvGrpSpPr>
              <p:grpSpPr>
                <a:xfrm>
                  <a:off x="1039588" y="5799599"/>
                  <a:ext cx="920552" cy="1545399"/>
                  <a:chOff x="662870" y="1715858"/>
                  <a:chExt cx="1240198" cy="1957288"/>
                </a:xfrm>
                <a:grpFill/>
              </p:grpSpPr>
              <p:sp>
                <p:nvSpPr>
                  <p:cNvPr id="137" name="Graphic 47">
                    <a:extLst>
                      <a:ext uri="{FF2B5EF4-FFF2-40B4-BE49-F238E27FC236}">
                        <a16:creationId xmlns:a16="http://schemas.microsoft.com/office/drawing/2014/main" id="{C7C894B6-4E58-49E8-A039-0272DBB50BE7}"/>
                      </a:ext>
                    </a:extLst>
                  </p:cNvPr>
                  <p:cNvSpPr/>
                  <p:nvPr/>
                </p:nvSpPr>
                <p:spPr>
                  <a:xfrm>
                    <a:off x="662870" y="1715858"/>
                    <a:ext cx="1240198" cy="1593820"/>
                  </a:xfrm>
                  <a:custGeom>
                    <a:avLst/>
                    <a:gdLst>
                      <a:gd name="connsiteX0" fmla="*/ 949088 w 2076450"/>
                      <a:gd name="connsiteY0" fmla="*/ 7144 h 3114675"/>
                      <a:gd name="connsiteX1" fmla="*/ 883365 w 2076450"/>
                      <a:gd name="connsiteY1" fmla="*/ 105251 h 3114675"/>
                      <a:gd name="connsiteX2" fmla="*/ 909083 w 2076450"/>
                      <a:gd name="connsiteY2" fmla="*/ 238601 h 3114675"/>
                      <a:gd name="connsiteX3" fmla="*/ 833835 w 2076450"/>
                      <a:gd name="connsiteY3" fmla="*/ 193834 h 3114675"/>
                      <a:gd name="connsiteX4" fmla="*/ 817643 w 2076450"/>
                      <a:gd name="connsiteY4" fmla="*/ 301466 h 3114675"/>
                      <a:gd name="connsiteX5" fmla="*/ 810023 w 2076450"/>
                      <a:gd name="connsiteY5" fmla="*/ 328136 h 3114675"/>
                      <a:gd name="connsiteX6" fmla="*/ 684293 w 2076450"/>
                      <a:gd name="connsiteY6" fmla="*/ 381476 h 3114675"/>
                      <a:gd name="connsiteX7" fmla="*/ 703343 w 2076450"/>
                      <a:gd name="connsiteY7" fmla="*/ 451009 h 3114675"/>
                      <a:gd name="connsiteX8" fmla="*/ 714773 w 2076450"/>
                      <a:gd name="connsiteY8" fmla="*/ 539591 h 3114675"/>
                      <a:gd name="connsiteX9" fmla="*/ 828120 w 2076450"/>
                      <a:gd name="connsiteY9" fmla="*/ 573881 h 3114675"/>
                      <a:gd name="connsiteX10" fmla="*/ 947183 w 2076450"/>
                      <a:gd name="connsiteY10" fmla="*/ 577691 h 3114675"/>
                      <a:gd name="connsiteX11" fmla="*/ 731918 w 2076450"/>
                      <a:gd name="connsiteY11" fmla="*/ 618649 h 3114675"/>
                      <a:gd name="connsiteX12" fmla="*/ 530940 w 2076450"/>
                      <a:gd name="connsiteY12" fmla="*/ 601504 h 3114675"/>
                      <a:gd name="connsiteX13" fmla="*/ 597615 w 2076450"/>
                      <a:gd name="connsiteY13" fmla="*/ 649129 h 3114675"/>
                      <a:gd name="connsiteX14" fmla="*/ 629048 w 2076450"/>
                      <a:gd name="connsiteY14" fmla="*/ 688181 h 3114675"/>
                      <a:gd name="connsiteX15" fmla="*/ 714773 w 2076450"/>
                      <a:gd name="connsiteY15" fmla="*/ 728186 h 3114675"/>
                      <a:gd name="connsiteX16" fmla="*/ 947183 w 2076450"/>
                      <a:gd name="connsiteY16" fmla="*/ 689134 h 3114675"/>
                      <a:gd name="connsiteX17" fmla="*/ 674768 w 2076450"/>
                      <a:gd name="connsiteY17" fmla="*/ 758666 h 3114675"/>
                      <a:gd name="connsiteX18" fmla="*/ 528083 w 2076450"/>
                      <a:gd name="connsiteY18" fmla="*/ 788194 h 3114675"/>
                      <a:gd name="connsiteX19" fmla="*/ 530940 w 2076450"/>
                      <a:gd name="connsiteY19" fmla="*/ 846296 h 3114675"/>
                      <a:gd name="connsiteX20" fmla="*/ 569040 w 2076450"/>
                      <a:gd name="connsiteY20" fmla="*/ 912971 h 3114675"/>
                      <a:gd name="connsiteX21" fmla="*/ 502365 w 2076450"/>
                      <a:gd name="connsiteY21" fmla="*/ 958691 h 3114675"/>
                      <a:gd name="connsiteX22" fmla="*/ 409973 w 2076450"/>
                      <a:gd name="connsiteY22" fmla="*/ 972979 h 3114675"/>
                      <a:gd name="connsiteX23" fmla="*/ 547133 w 2076450"/>
                      <a:gd name="connsiteY23" fmla="*/ 1067276 h 3114675"/>
                      <a:gd name="connsiteX24" fmla="*/ 730013 w 2076450"/>
                      <a:gd name="connsiteY24" fmla="*/ 1155859 h 3114675"/>
                      <a:gd name="connsiteX25" fmla="*/ 409020 w 2076450"/>
                      <a:gd name="connsiteY25" fmla="*/ 1204436 h 3114675"/>
                      <a:gd name="connsiteX26" fmla="*/ 530940 w 2076450"/>
                      <a:gd name="connsiteY26" fmla="*/ 1310164 h 3114675"/>
                      <a:gd name="connsiteX27" fmla="*/ 366158 w 2076450"/>
                      <a:gd name="connsiteY27" fmla="*/ 1365409 h 3114675"/>
                      <a:gd name="connsiteX28" fmla="*/ 637620 w 2076450"/>
                      <a:gd name="connsiteY28" fmla="*/ 1413034 h 3114675"/>
                      <a:gd name="connsiteX29" fmla="*/ 617618 w 2076450"/>
                      <a:gd name="connsiteY29" fmla="*/ 1487329 h 3114675"/>
                      <a:gd name="connsiteX30" fmla="*/ 286148 w 2076450"/>
                      <a:gd name="connsiteY30" fmla="*/ 1588294 h 3114675"/>
                      <a:gd name="connsiteX31" fmla="*/ 550943 w 2076450"/>
                      <a:gd name="connsiteY31" fmla="*/ 1688306 h 3114675"/>
                      <a:gd name="connsiteX32" fmla="*/ 627143 w 2076450"/>
                      <a:gd name="connsiteY32" fmla="*/ 1666399 h 3114675"/>
                      <a:gd name="connsiteX33" fmla="*/ 734775 w 2076450"/>
                      <a:gd name="connsiteY33" fmla="*/ 1662589 h 3114675"/>
                      <a:gd name="connsiteX34" fmla="*/ 604283 w 2076450"/>
                      <a:gd name="connsiteY34" fmla="*/ 1759744 h 3114675"/>
                      <a:gd name="connsiteX35" fmla="*/ 217568 w 2076450"/>
                      <a:gd name="connsiteY35" fmla="*/ 1794986 h 3114675"/>
                      <a:gd name="connsiteX36" fmla="*/ 214710 w 2076450"/>
                      <a:gd name="connsiteY36" fmla="*/ 1862614 h 3114675"/>
                      <a:gd name="connsiteX37" fmla="*/ 335678 w 2076450"/>
                      <a:gd name="connsiteY37" fmla="*/ 1914049 h 3114675"/>
                      <a:gd name="connsiteX38" fmla="*/ 472838 w 2076450"/>
                      <a:gd name="connsiteY38" fmla="*/ 1916906 h 3114675"/>
                      <a:gd name="connsiteX39" fmla="*/ 553800 w 2076450"/>
                      <a:gd name="connsiteY39" fmla="*/ 1953101 h 3114675"/>
                      <a:gd name="connsiteX40" fmla="*/ 602378 w 2076450"/>
                      <a:gd name="connsiteY40" fmla="*/ 2004536 h 3114675"/>
                      <a:gd name="connsiteX41" fmla="*/ 275670 w 2076450"/>
                      <a:gd name="connsiteY41" fmla="*/ 2024539 h 3114675"/>
                      <a:gd name="connsiteX42" fmla="*/ 236618 w 2076450"/>
                      <a:gd name="connsiteY42" fmla="*/ 2049304 h 3114675"/>
                      <a:gd name="connsiteX43" fmla="*/ 262335 w 2076450"/>
                      <a:gd name="connsiteY43" fmla="*/ 2092166 h 3114675"/>
                      <a:gd name="connsiteX44" fmla="*/ 420450 w 2076450"/>
                      <a:gd name="connsiteY44" fmla="*/ 2151221 h 3114675"/>
                      <a:gd name="connsiteX45" fmla="*/ 480458 w 2076450"/>
                      <a:gd name="connsiteY45" fmla="*/ 2174081 h 3114675"/>
                      <a:gd name="connsiteX46" fmla="*/ 269955 w 2076450"/>
                      <a:gd name="connsiteY46" fmla="*/ 2228374 h 3114675"/>
                      <a:gd name="connsiteX47" fmla="*/ 106125 w 2076450"/>
                      <a:gd name="connsiteY47" fmla="*/ 2250281 h 3114675"/>
                      <a:gd name="connsiteX48" fmla="*/ 45165 w 2076450"/>
                      <a:gd name="connsiteY48" fmla="*/ 2290286 h 3114675"/>
                      <a:gd name="connsiteX49" fmla="*/ 84218 w 2076450"/>
                      <a:gd name="connsiteY49" fmla="*/ 2353151 h 3114675"/>
                      <a:gd name="connsiteX50" fmla="*/ 203280 w 2076450"/>
                      <a:gd name="connsiteY50" fmla="*/ 2444591 h 3114675"/>
                      <a:gd name="connsiteX51" fmla="*/ 172800 w 2076450"/>
                      <a:gd name="connsiteY51" fmla="*/ 2478881 h 3114675"/>
                      <a:gd name="connsiteX52" fmla="*/ 201375 w 2076450"/>
                      <a:gd name="connsiteY52" fmla="*/ 2519839 h 3114675"/>
                      <a:gd name="connsiteX53" fmla="*/ 301388 w 2076450"/>
                      <a:gd name="connsiteY53" fmla="*/ 2558891 h 3114675"/>
                      <a:gd name="connsiteX54" fmla="*/ 76598 w 2076450"/>
                      <a:gd name="connsiteY54" fmla="*/ 2589371 h 3114675"/>
                      <a:gd name="connsiteX55" fmla="*/ 58500 w 2076450"/>
                      <a:gd name="connsiteY55" fmla="*/ 2659856 h 3114675"/>
                      <a:gd name="connsiteX56" fmla="*/ 110888 w 2076450"/>
                      <a:gd name="connsiteY56" fmla="*/ 2693194 h 3114675"/>
                      <a:gd name="connsiteX57" fmla="*/ 214710 w 2076450"/>
                      <a:gd name="connsiteY57" fmla="*/ 2727484 h 3114675"/>
                      <a:gd name="connsiteX58" fmla="*/ 262335 w 2076450"/>
                      <a:gd name="connsiteY58" fmla="*/ 2756059 h 3114675"/>
                      <a:gd name="connsiteX59" fmla="*/ 358538 w 2076450"/>
                      <a:gd name="connsiteY59" fmla="*/ 2733199 h 3114675"/>
                      <a:gd name="connsiteX60" fmla="*/ 254715 w 2076450"/>
                      <a:gd name="connsiteY60" fmla="*/ 2758916 h 3114675"/>
                      <a:gd name="connsiteX61" fmla="*/ 45165 w 2076450"/>
                      <a:gd name="connsiteY61" fmla="*/ 2806541 h 3114675"/>
                      <a:gd name="connsiteX62" fmla="*/ 46118 w 2076450"/>
                      <a:gd name="connsiteY62" fmla="*/ 2865596 h 3114675"/>
                      <a:gd name="connsiteX63" fmla="*/ 88980 w 2076450"/>
                      <a:gd name="connsiteY63" fmla="*/ 2895124 h 3114675"/>
                      <a:gd name="connsiteX64" fmla="*/ 155655 w 2076450"/>
                      <a:gd name="connsiteY64" fmla="*/ 2902744 h 3114675"/>
                      <a:gd name="connsiteX65" fmla="*/ 343298 w 2076450"/>
                      <a:gd name="connsiteY65" fmla="*/ 2914174 h 3114675"/>
                      <a:gd name="connsiteX66" fmla="*/ 301388 w 2076450"/>
                      <a:gd name="connsiteY66" fmla="*/ 2956084 h 3114675"/>
                      <a:gd name="connsiteX67" fmla="*/ 361395 w 2076450"/>
                      <a:gd name="connsiteY67" fmla="*/ 2980849 h 3114675"/>
                      <a:gd name="connsiteX68" fmla="*/ 511890 w 2076450"/>
                      <a:gd name="connsiteY68" fmla="*/ 3029426 h 3114675"/>
                      <a:gd name="connsiteX69" fmla="*/ 603330 w 2076450"/>
                      <a:gd name="connsiteY69" fmla="*/ 3058001 h 3114675"/>
                      <a:gd name="connsiteX70" fmla="*/ 825263 w 2076450"/>
                      <a:gd name="connsiteY70" fmla="*/ 2954179 h 3114675"/>
                      <a:gd name="connsiteX71" fmla="*/ 957660 w 2076450"/>
                      <a:gd name="connsiteY71" fmla="*/ 2927509 h 3114675"/>
                      <a:gd name="connsiteX72" fmla="*/ 1013858 w 2076450"/>
                      <a:gd name="connsiteY72" fmla="*/ 3102769 h 3114675"/>
                      <a:gd name="connsiteX73" fmla="*/ 1119585 w 2076450"/>
                      <a:gd name="connsiteY73" fmla="*/ 3020854 h 3114675"/>
                      <a:gd name="connsiteX74" fmla="*/ 1191975 w 2076450"/>
                      <a:gd name="connsiteY74" fmla="*/ 2997041 h 3114675"/>
                      <a:gd name="connsiteX75" fmla="*/ 1468200 w 2076450"/>
                      <a:gd name="connsiteY75" fmla="*/ 3026569 h 3114675"/>
                      <a:gd name="connsiteX76" fmla="*/ 1561545 w 2076450"/>
                      <a:gd name="connsiteY76" fmla="*/ 3002756 h 3114675"/>
                      <a:gd name="connsiteX77" fmla="*/ 1679655 w 2076450"/>
                      <a:gd name="connsiteY77" fmla="*/ 3030379 h 3114675"/>
                      <a:gd name="connsiteX78" fmla="*/ 1748235 w 2076450"/>
                      <a:gd name="connsiteY78" fmla="*/ 2996089 h 3114675"/>
                      <a:gd name="connsiteX79" fmla="*/ 1893968 w 2076450"/>
                      <a:gd name="connsiteY79" fmla="*/ 3009424 h 3114675"/>
                      <a:gd name="connsiteX80" fmla="*/ 1888253 w 2076450"/>
                      <a:gd name="connsiteY80" fmla="*/ 2944654 h 3114675"/>
                      <a:gd name="connsiteX81" fmla="*/ 1964453 w 2076450"/>
                      <a:gd name="connsiteY81" fmla="*/ 2947511 h 3114675"/>
                      <a:gd name="connsiteX82" fmla="*/ 1948260 w 2076450"/>
                      <a:gd name="connsiteY82" fmla="*/ 2913221 h 3114675"/>
                      <a:gd name="connsiteX83" fmla="*/ 1843485 w 2076450"/>
                      <a:gd name="connsiteY83" fmla="*/ 2853214 h 3114675"/>
                      <a:gd name="connsiteX84" fmla="*/ 1883490 w 2076450"/>
                      <a:gd name="connsiteY84" fmla="*/ 2818924 h 3114675"/>
                      <a:gd name="connsiteX85" fmla="*/ 1909208 w 2076450"/>
                      <a:gd name="connsiteY85" fmla="*/ 2790349 h 3114675"/>
                      <a:gd name="connsiteX86" fmla="*/ 2032080 w 2076450"/>
                      <a:gd name="connsiteY86" fmla="*/ 2757964 h 3114675"/>
                      <a:gd name="connsiteX87" fmla="*/ 2036843 w 2076450"/>
                      <a:gd name="connsiteY87" fmla="*/ 2711291 h 3114675"/>
                      <a:gd name="connsiteX88" fmla="*/ 2008268 w 2076450"/>
                      <a:gd name="connsiteY88" fmla="*/ 2670334 h 3114675"/>
                      <a:gd name="connsiteX89" fmla="*/ 1943498 w 2076450"/>
                      <a:gd name="connsiteY89" fmla="*/ 2645569 h 3114675"/>
                      <a:gd name="connsiteX90" fmla="*/ 1793003 w 2076450"/>
                      <a:gd name="connsiteY90" fmla="*/ 2651284 h 3114675"/>
                      <a:gd name="connsiteX91" fmla="*/ 1497728 w 2076450"/>
                      <a:gd name="connsiteY91" fmla="*/ 2538889 h 3114675"/>
                      <a:gd name="connsiteX92" fmla="*/ 1592025 w 2076450"/>
                      <a:gd name="connsiteY92" fmla="*/ 2535079 h 3114675"/>
                      <a:gd name="connsiteX93" fmla="*/ 1824435 w 2076450"/>
                      <a:gd name="connsiteY93" fmla="*/ 2566511 h 3114675"/>
                      <a:gd name="connsiteX94" fmla="*/ 1938735 w 2076450"/>
                      <a:gd name="connsiteY94" fmla="*/ 2449354 h 3114675"/>
                      <a:gd name="connsiteX95" fmla="*/ 2000648 w 2076450"/>
                      <a:gd name="connsiteY95" fmla="*/ 2416969 h 3114675"/>
                      <a:gd name="connsiteX96" fmla="*/ 1993028 w 2076450"/>
                      <a:gd name="connsiteY96" fmla="*/ 2387441 h 3114675"/>
                      <a:gd name="connsiteX97" fmla="*/ 1549163 w 2076450"/>
                      <a:gd name="connsiteY97" fmla="*/ 2328386 h 3114675"/>
                      <a:gd name="connsiteX98" fmla="*/ 1554878 w 2076450"/>
                      <a:gd name="connsiteY98" fmla="*/ 2282666 h 3114675"/>
                      <a:gd name="connsiteX99" fmla="*/ 1823483 w 2076450"/>
                      <a:gd name="connsiteY99" fmla="*/ 2291239 h 3114675"/>
                      <a:gd name="connsiteX100" fmla="*/ 1994933 w 2076450"/>
                      <a:gd name="connsiteY100" fmla="*/ 2158841 h 3114675"/>
                      <a:gd name="connsiteX101" fmla="*/ 2013983 w 2076450"/>
                      <a:gd name="connsiteY101" fmla="*/ 2124551 h 3114675"/>
                      <a:gd name="connsiteX102" fmla="*/ 1699658 w 2076450"/>
                      <a:gd name="connsiteY102" fmla="*/ 2061686 h 3114675"/>
                      <a:gd name="connsiteX103" fmla="*/ 1808243 w 2076450"/>
                      <a:gd name="connsiteY103" fmla="*/ 2027396 h 3114675"/>
                      <a:gd name="connsiteX104" fmla="*/ 1836818 w 2076450"/>
                      <a:gd name="connsiteY104" fmla="*/ 2000726 h 3114675"/>
                      <a:gd name="connsiteX105" fmla="*/ 1875870 w 2076450"/>
                      <a:gd name="connsiteY105" fmla="*/ 1935004 h 3114675"/>
                      <a:gd name="connsiteX106" fmla="*/ 1600598 w 2076450"/>
                      <a:gd name="connsiteY106" fmla="*/ 1869281 h 3114675"/>
                      <a:gd name="connsiteX107" fmla="*/ 1823483 w 2076450"/>
                      <a:gd name="connsiteY107" fmla="*/ 1737836 h 3114675"/>
                      <a:gd name="connsiteX108" fmla="*/ 1592025 w 2076450"/>
                      <a:gd name="connsiteY108" fmla="*/ 1729264 h 3114675"/>
                      <a:gd name="connsiteX109" fmla="*/ 1639650 w 2076450"/>
                      <a:gd name="connsiteY109" fmla="*/ 1693069 h 3114675"/>
                      <a:gd name="connsiteX110" fmla="*/ 1648223 w 2076450"/>
                      <a:gd name="connsiteY110" fmla="*/ 1652111 h 3114675"/>
                      <a:gd name="connsiteX111" fmla="*/ 1437720 w 2076450"/>
                      <a:gd name="connsiteY111" fmla="*/ 1613059 h 3114675"/>
                      <a:gd name="connsiteX112" fmla="*/ 1519635 w 2076450"/>
                      <a:gd name="connsiteY112" fmla="*/ 1556861 h 3114675"/>
                      <a:gd name="connsiteX113" fmla="*/ 1697753 w 2076450"/>
                      <a:gd name="connsiteY113" fmla="*/ 1459706 h 3114675"/>
                      <a:gd name="connsiteX114" fmla="*/ 1539638 w 2076450"/>
                      <a:gd name="connsiteY114" fmla="*/ 1435894 h 3114675"/>
                      <a:gd name="connsiteX115" fmla="*/ 1520588 w 2076450"/>
                      <a:gd name="connsiteY115" fmla="*/ 1388269 h 3114675"/>
                      <a:gd name="connsiteX116" fmla="*/ 1282463 w 2076450"/>
                      <a:gd name="connsiteY116" fmla="*/ 1360646 h 3114675"/>
                      <a:gd name="connsiteX117" fmla="*/ 1568213 w 2076450"/>
                      <a:gd name="connsiteY117" fmla="*/ 1328261 h 3114675"/>
                      <a:gd name="connsiteX118" fmla="*/ 1593930 w 2076450"/>
                      <a:gd name="connsiteY118" fmla="*/ 1209199 h 3114675"/>
                      <a:gd name="connsiteX119" fmla="*/ 1440578 w 2076450"/>
                      <a:gd name="connsiteY119" fmla="*/ 1151096 h 3114675"/>
                      <a:gd name="connsiteX120" fmla="*/ 1127205 w 2076450"/>
                      <a:gd name="connsiteY120" fmla="*/ 1094899 h 3114675"/>
                      <a:gd name="connsiteX121" fmla="*/ 1310085 w 2076450"/>
                      <a:gd name="connsiteY121" fmla="*/ 1109186 h 3114675"/>
                      <a:gd name="connsiteX122" fmla="*/ 1406288 w 2076450"/>
                      <a:gd name="connsiteY122" fmla="*/ 1094899 h 3114675"/>
                      <a:gd name="connsiteX123" fmla="*/ 1508205 w 2076450"/>
                      <a:gd name="connsiteY123" fmla="*/ 1040606 h 3114675"/>
                      <a:gd name="connsiteX124" fmla="*/ 1532018 w 2076450"/>
                      <a:gd name="connsiteY124" fmla="*/ 969169 h 3114675"/>
                      <a:gd name="connsiteX125" fmla="*/ 1421528 w 2076450"/>
                      <a:gd name="connsiteY125" fmla="*/ 938689 h 3114675"/>
                      <a:gd name="connsiteX126" fmla="*/ 1154828 w 2076450"/>
                      <a:gd name="connsiteY126" fmla="*/ 903446 h 3114675"/>
                      <a:gd name="connsiteX127" fmla="*/ 1304370 w 2076450"/>
                      <a:gd name="connsiteY127" fmla="*/ 884396 h 3114675"/>
                      <a:gd name="connsiteX128" fmla="*/ 1351995 w 2076450"/>
                      <a:gd name="connsiteY128" fmla="*/ 868204 h 3114675"/>
                      <a:gd name="connsiteX129" fmla="*/ 1480583 w 2076450"/>
                      <a:gd name="connsiteY129" fmla="*/ 832009 h 3114675"/>
                      <a:gd name="connsiteX130" fmla="*/ 1363425 w 2076450"/>
                      <a:gd name="connsiteY130" fmla="*/ 798671 h 3114675"/>
                      <a:gd name="connsiteX131" fmla="*/ 1131015 w 2076450"/>
                      <a:gd name="connsiteY131" fmla="*/ 755809 h 3114675"/>
                      <a:gd name="connsiteX132" fmla="*/ 1019573 w 2076450"/>
                      <a:gd name="connsiteY132" fmla="*/ 655796 h 3114675"/>
                      <a:gd name="connsiteX133" fmla="*/ 1088153 w 2076450"/>
                      <a:gd name="connsiteY133" fmla="*/ 673894 h 3114675"/>
                      <a:gd name="connsiteX134" fmla="*/ 1244363 w 2076450"/>
                      <a:gd name="connsiteY134" fmla="*/ 727234 h 3114675"/>
                      <a:gd name="connsiteX135" fmla="*/ 1389143 w 2076450"/>
                      <a:gd name="connsiteY135" fmla="*/ 667226 h 3114675"/>
                      <a:gd name="connsiteX136" fmla="*/ 1174830 w 2076450"/>
                      <a:gd name="connsiteY136" fmla="*/ 590074 h 3114675"/>
                      <a:gd name="connsiteX137" fmla="*/ 1180545 w 2076450"/>
                      <a:gd name="connsiteY137" fmla="*/ 513874 h 3114675"/>
                      <a:gd name="connsiteX138" fmla="*/ 1228170 w 2076450"/>
                      <a:gd name="connsiteY138" fmla="*/ 415766 h 3114675"/>
                      <a:gd name="connsiteX139" fmla="*/ 1251983 w 2076450"/>
                      <a:gd name="connsiteY139" fmla="*/ 298609 h 3114675"/>
                      <a:gd name="connsiteX140" fmla="*/ 1035765 w 2076450"/>
                      <a:gd name="connsiteY140" fmla="*/ 451009 h 3114675"/>
                      <a:gd name="connsiteX141" fmla="*/ 1058625 w 2076450"/>
                      <a:gd name="connsiteY141" fmla="*/ 322421 h 3114675"/>
                      <a:gd name="connsiteX142" fmla="*/ 1052910 w 2076450"/>
                      <a:gd name="connsiteY142" fmla="*/ 251936 h 3114675"/>
                      <a:gd name="connsiteX143" fmla="*/ 1112918 w 2076450"/>
                      <a:gd name="connsiteY143" fmla="*/ 211931 h 3114675"/>
                      <a:gd name="connsiteX144" fmla="*/ 1064340 w 2076450"/>
                      <a:gd name="connsiteY144" fmla="*/ 185261 h 3114675"/>
                      <a:gd name="connsiteX145" fmla="*/ 991950 w 2076450"/>
                      <a:gd name="connsiteY145" fmla="*/ 191929 h 3114675"/>
                      <a:gd name="connsiteX146" fmla="*/ 996713 w 2076450"/>
                      <a:gd name="connsiteY146" fmla="*/ 111919 h 3114675"/>
                      <a:gd name="connsiteX147" fmla="*/ 949088 w 2076450"/>
                      <a:gd name="connsiteY147" fmla="*/ 7144 h 3114675"/>
                      <a:gd name="connsiteX148" fmla="*/ 949088 w 2076450"/>
                      <a:gd name="connsiteY148" fmla="*/ 7144 h 3114675"/>
                      <a:gd name="connsiteX149" fmla="*/ 949088 w 2076450"/>
                      <a:gd name="connsiteY149" fmla="*/ 7144 h 3114675"/>
                      <a:gd name="connsiteX150" fmla="*/ 886223 w 2076450"/>
                      <a:gd name="connsiteY150" fmla="*/ 287179 h 3114675"/>
                      <a:gd name="connsiteX151" fmla="*/ 908130 w 2076450"/>
                      <a:gd name="connsiteY151" fmla="*/ 327184 h 3114675"/>
                      <a:gd name="connsiteX152" fmla="*/ 886223 w 2076450"/>
                      <a:gd name="connsiteY152" fmla="*/ 287179 h 3114675"/>
                      <a:gd name="connsiteX153" fmla="*/ 863363 w 2076450"/>
                      <a:gd name="connsiteY153" fmla="*/ 404336 h 3114675"/>
                      <a:gd name="connsiteX154" fmla="*/ 876698 w 2076450"/>
                      <a:gd name="connsiteY154" fmla="*/ 435769 h 3114675"/>
                      <a:gd name="connsiteX155" fmla="*/ 863363 w 2076450"/>
                      <a:gd name="connsiteY155" fmla="*/ 404336 h 3114675"/>
                      <a:gd name="connsiteX156" fmla="*/ 1116728 w 2076450"/>
                      <a:gd name="connsiteY156" fmla="*/ 470059 h 3114675"/>
                      <a:gd name="connsiteX157" fmla="*/ 1066245 w 2076450"/>
                      <a:gd name="connsiteY157" fmla="*/ 511016 h 3114675"/>
                      <a:gd name="connsiteX158" fmla="*/ 1116728 w 2076450"/>
                      <a:gd name="connsiteY158" fmla="*/ 470059 h 3114675"/>
                      <a:gd name="connsiteX159" fmla="*/ 1009095 w 2076450"/>
                      <a:gd name="connsiteY159" fmla="*/ 584359 h 3114675"/>
                      <a:gd name="connsiteX160" fmla="*/ 1029098 w 2076450"/>
                      <a:gd name="connsiteY160" fmla="*/ 599599 h 3114675"/>
                      <a:gd name="connsiteX161" fmla="*/ 1009095 w 2076450"/>
                      <a:gd name="connsiteY161" fmla="*/ 584359 h 3114675"/>
                      <a:gd name="connsiteX162" fmla="*/ 1009095 w 2076450"/>
                      <a:gd name="connsiteY162" fmla="*/ 584359 h 3114675"/>
                      <a:gd name="connsiteX163" fmla="*/ 1111013 w 2076450"/>
                      <a:gd name="connsiteY163" fmla="*/ 603409 h 3114675"/>
                      <a:gd name="connsiteX164" fmla="*/ 1111013 w 2076450"/>
                      <a:gd name="connsiteY164" fmla="*/ 603409 h 3114675"/>
                      <a:gd name="connsiteX165" fmla="*/ 1251030 w 2076450"/>
                      <a:gd name="connsiteY165" fmla="*/ 632936 h 3114675"/>
                      <a:gd name="connsiteX166" fmla="*/ 1251030 w 2076450"/>
                      <a:gd name="connsiteY166" fmla="*/ 632936 h 3114675"/>
                      <a:gd name="connsiteX167" fmla="*/ 1032908 w 2076450"/>
                      <a:gd name="connsiteY167" fmla="*/ 760571 h 3114675"/>
                      <a:gd name="connsiteX168" fmla="*/ 1028145 w 2076450"/>
                      <a:gd name="connsiteY168" fmla="*/ 780574 h 3114675"/>
                      <a:gd name="connsiteX169" fmla="*/ 1032908 w 2076450"/>
                      <a:gd name="connsiteY169" fmla="*/ 760571 h 3114675"/>
                      <a:gd name="connsiteX170" fmla="*/ 1032908 w 2076450"/>
                      <a:gd name="connsiteY170" fmla="*/ 760571 h 3114675"/>
                      <a:gd name="connsiteX171" fmla="*/ 961470 w 2076450"/>
                      <a:gd name="connsiteY171" fmla="*/ 867251 h 3114675"/>
                      <a:gd name="connsiteX172" fmla="*/ 961470 w 2076450"/>
                      <a:gd name="connsiteY172" fmla="*/ 867251 h 3114675"/>
                      <a:gd name="connsiteX173" fmla="*/ 1036718 w 2076450"/>
                      <a:gd name="connsiteY173" fmla="*/ 884396 h 3114675"/>
                      <a:gd name="connsiteX174" fmla="*/ 1036718 w 2076450"/>
                      <a:gd name="connsiteY174" fmla="*/ 884396 h 3114675"/>
                      <a:gd name="connsiteX175" fmla="*/ 921465 w 2076450"/>
                      <a:gd name="connsiteY175" fmla="*/ 888206 h 3114675"/>
                      <a:gd name="connsiteX176" fmla="*/ 921465 w 2076450"/>
                      <a:gd name="connsiteY176" fmla="*/ 888206 h 3114675"/>
                      <a:gd name="connsiteX177" fmla="*/ 874793 w 2076450"/>
                      <a:gd name="connsiteY177" fmla="*/ 904399 h 3114675"/>
                      <a:gd name="connsiteX178" fmla="*/ 874793 w 2076450"/>
                      <a:gd name="connsiteY178" fmla="*/ 904399 h 3114675"/>
                      <a:gd name="connsiteX179" fmla="*/ 681435 w 2076450"/>
                      <a:gd name="connsiteY179" fmla="*/ 904399 h 3114675"/>
                      <a:gd name="connsiteX180" fmla="*/ 777638 w 2076450"/>
                      <a:gd name="connsiteY180" fmla="*/ 946309 h 3114675"/>
                      <a:gd name="connsiteX181" fmla="*/ 681435 w 2076450"/>
                      <a:gd name="connsiteY181" fmla="*/ 904399 h 3114675"/>
                      <a:gd name="connsiteX182" fmla="*/ 1532970 w 2076450"/>
                      <a:gd name="connsiteY182" fmla="*/ 1327309 h 3114675"/>
                      <a:gd name="connsiteX183" fmla="*/ 1532970 w 2076450"/>
                      <a:gd name="connsiteY183" fmla="*/ 1327309 h 3114675"/>
                      <a:gd name="connsiteX184" fmla="*/ 757635 w 2076450"/>
                      <a:gd name="connsiteY184" fmla="*/ 1423511 h 3114675"/>
                      <a:gd name="connsiteX185" fmla="*/ 757635 w 2076450"/>
                      <a:gd name="connsiteY185" fmla="*/ 1423511 h 3114675"/>
                      <a:gd name="connsiteX186" fmla="*/ 1558688 w 2076450"/>
                      <a:gd name="connsiteY186" fmla="*/ 1764506 h 3114675"/>
                      <a:gd name="connsiteX187" fmla="*/ 1558688 w 2076450"/>
                      <a:gd name="connsiteY187" fmla="*/ 1764506 h 3114675"/>
                      <a:gd name="connsiteX188" fmla="*/ 1766333 w 2076450"/>
                      <a:gd name="connsiteY188" fmla="*/ 1807369 h 3114675"/>
                      <a:gd name="connsiteX189" fmla="*/ 1766333 w 2076450"/>
                      <a:gd name="connsiteY189" fmla="*/ 1807369 h 3114675"/>
                      <a:gd name="connsiteX190" fmla="*/ 1769190 w 2076450"/>
                      <a:gd name="connsiteY190" fmla="*/ 2006441 h 3114675"/>
                      <a:gd name="connsiteX191" fmla="*/ 1769190 w 2076450"/>
                      <a:gd name="connsiteY191" fmla="*/ 2006441 h 3114675"/>
                      <a:gd name="connsiteX192" fmla="*/ 151845 w 2076450"/>
                      <a:gd name="connsiteY192" fmla="*/ 2329339 h 3114675"/>
                      <a:gd name="connsiteX193" fmla="*/ 151845 w 2076450"/>
                      <a:gd name="connsiteY193" fmla="*/ 2329339 h 3114675"/>
                      <a:gd name="connsiteX194" fmla="*/ 301388 w 2076450"/>
                      <a:gd name="connsiteY194" fmla="*/ 2397919 h 3114675"/>
                      <a:gd name="connsiteX195" fmla="*/ 469028 w 2076450"/>
                      <a:gd name="connsiteY195" fmla="*/ 2426494 h 3114675"/>
                      <a:gd name="connsiteX196" fmla="*/ 301388 w 2076450"/>
                      <a:gd name="connsiteY196" fmla="*/ 2397919 h 3114675"/>
                      <a:gd name="connsiteX197" fmla="*/ 517605 w 2076450"/>
                      <a:gd name="connsiteY197" fmla="*/ 2406491 h 3114675"/>
                      <a:gd name="connsiteX198" fmla="*/ 517605 w 2076450"/>
                      <a:gd name="connsiteY198" fmla="*/ 2406491 h 3114675"/>
                      <a:gd name="connsiteX199" fmla="*/ 423308 w 2076450"/>
                      <a:gd name="connsiteY199" fmla="*/ 2736056 h 3114675"/>
                      <a:gd name="connsiteX200" fmla="*/ 423308 w 2076450"/>
                      <a:gd name="connsiteY200" fmla="*/ 2736056 h 3114675"/>
                      <a:gd name="connsiteX0" fmla="*/ 941945 w 2063611"/>
                      <a:gd name="connsiteY0" fmla="*/ 0 h 3103331"/>
                      <a:gd name="connsiteX1" fmla="*/ 876222 w 2063611"/>
                      <a:gd name="connsiteY1" fmla="*/ 98107 h 3103331"/>
                      <a:gd name="connsiteX2" fmla="*/ 901940 w 2063611"/>
                      <a:gd name="connsiteY2" fmla="*/ 231457 h 3103331"/>
                      <a:gd name="connsiteX3" fmla="*/ 826692 w 2063611"/>
                      <a:gd name="connsiteY3" fmla="*/ 186690 h 3103331"/>
                      <a:gd name="connsiteX4" fmla="*/ 810500 w 2063611"/>
                      <a:gd name="connsiteY4" fmla="*/ 294322 h 3103331"/>
                      <a:gd name="connsiteX5" fmla="*/ 802880 w 2063611"/>
                      <a:gd name="connsiteY5" fmla="*/ 320992 h 3103331"/>
                      <a:gd name="connsiteX6" fmla="*/ 677150 w 2063611"/>
                      <a:gd name="connsiteY6" fmla="*/ 374332 h 3103331"/>
                      <a:gd name="connsiteX7" fmla="*/ 696200 w 2063611"/>
                      <a:gd name="connsiteY7" fmla="*/ 443865 h 3103331"/>
                      <a:gd name="connsiteX8" fmla="*/ 707630 w 2063611"/>
                      <a:gd name="connsiteY8" fmla="*/ 532447 h 3103331"/>
                      <a:gd name="connsiteX9" fmla="*/ 820977 w 2063611"/>
                      <a:gd name="connsiteY9" fmla="*/ 566737 h 3103331"/>
                      <a:gd name="connsiteX10" fmla="*/ 940040 w 2063611"/>
                      <a:gd name="connsiteY10" fmla="*/ 570547 h 3103331"/>
                      <a:gd name="connsiteX11" fmla="*/ 724775 w 2063611"/>
                      <a:gd name="connsiteY11" fmla="*/ 611505 h 3103331"/>
                      <a:gd name="connsiteX12" fmla="*/ 523797 w 2063611"/>
                      <a:gd name="connsiteY12" fmla="*/ 594360 h 3103331"/>
                      <a:gd name="connsiteX13" fmla="*/ 590472 w 2063611"/>
                      <a:gd name="connsiteY13" fmla="*/ 641985 h 3103331"/>
                      <a:gd name="connsiteX14" fmla="*/ 621905 w 2063611"/>
                      <a:gd name="connsiteY14" fmla="*/ 681037 h 3103331"/>
                      <a:gd name="connsiteX15" fmla="*/ 707630 w 2063611"/>
                      <a:gd name="connsiteY15" fmla="*/ 721042 h 3103331"/>
                      <a:gd name="connsiteX16" fmla="*/ 940040 w 2063611"/>
                      <a:gd name="connsiteY16" fmla="*/ 681990 h 3103331"/>
                      <a:gd name="connsiteX17" fmla="*/ 667625 w 2063611"/>
                      <a:gd name="connsiteY17" fmla="*/ 751522 h 3103331"/>
                      <a:gd name="connsiteX18" fmla="*/ 520940 w 2063611"/>
                      <a:gd name="connsiteY18" fmla="*/ 781050 h 3103331"/>
                      <a:gd name="connsiteX19" fmla="*/ 523797 w 2063611"/>
                      <a:gd name="connsiteY19" fmla="*/ 839152 h 3103331"/>
                      <a:gd name="connsiteX20" fmla="*/ 561897 w 2063611"/>
                      <a:gd name="connsiteY20" fmla="*/ 905827 h 3103331"/>
                      <a:gd name="connsiteX21" fmla="*/ 495222 w 2063611"/>
                      <a:gd name="connsiteY21" fmla="*/ 951547 h 3103331"/>
                      <a:gd name="connsiteX22" fmla="*/ 402830 w 2063611"/>
                      <a:gd name="connsiteY22" fmla="*/ 965835 h 3103331"/>
                      <a:gd name="connsiteX23" fmla="*/ 539990 w 2063611"/>
                      <a:gd name="connsiteY23" fmla="*/ 1060132 h 3103331"/>
                      <a:gd name="connsiteX24" fmla="*/ 722870 w 2063611"/>
                      <a:gd name="connsiteY24" fmla="*/ 1148715 h 3103331"/>
                      <a:gd name="connsiteX25" fmla="*/ 401877 w 2063611"/>
                      <a:gd name="connsiteY25" fmla="*/ 1197292 h 3103331"/>
                      <a:gd name="connsiteX26" fmla="*/ 523797 w 2063611"/>
                      <a:gd name="connsiteY26" fmla="*/ 1303020 h 3103331"/>
                      <a:gd name="connsiteX27" fmla="*/ 359015 w 2063611"/>
                      <a:gd name="connsiteY27" fmla="*/ 1358265 h 3103331"/>
                      <a:gd name="connsiteX28" fmla="*/ 630477 w 2063611"/>
                      <a:gd name="connsiteY28" fmla="*/ 1405890 h 3103331"/>
                      <a:gd name="connsiteX29" fmla="*/ 610475 w 2063611"/>
                      <a:gd name="connsiteY29" fmla="*/ 1480185 h 3103331"/>
                      <a:gd name="connsiteX30" fmla="*/ 279005 w 2063611"/>
                      <a:gd name="connsiteY30" fmla="*/ 1581150 h 3103331"/>
                      <a:gd name="connsiteX31" fmla="*/ 543800 w 2063611"/>
                      <a:gd name="connsiteY31" fmla="*/ 1681162 h 3103331"/>
                      <a:gd name="connsiteX32" fmla="*/ 620000 w 2063611"/>
                      <a:gd name="connsiteY32" fmla="*/ 1659255 h 3103331"/>
                      <a:gd name="connsiteX33" fmla="*/ 727632 w 2063611"/>
                      <a:gd name="connsiteY33" fmla="*/ 1655445 h 3103331"/>
                      <a:gd name="connsiteX34" fmla="*/ 597140 w 2063611"/>
                      <a:gd name="connsiteY34" fmla="*/ 1752600 h 3103331"/>
                      <a:gd name="connsiteX35" fmla="*/ 210425 w 2063611"/>
                      <a:gd name="connsiteY35" fmla="*/ 1787842 h 3103331"/>
                      <a:gd name="connsiteX36" fmla="*/ 207567 w 2063611"/>
                      <a:gd name="connsiteY36" fmla="*/ 1855470 h 3103331"/>
                      <a:gd name="connsiteX37" fmla="*/ 328535 w 2063611"/>
                      <a:gd name="connsiteY37" fmla="*/ 1906905 h 3103331"/>
                      <a:gd name="connsiteX38" fmla="*/ 465695 w 2063611"/>
                      <a:gd name="connsiteY38" fmla="*/ 1909762 h 3103331"/>
                      <a:gd name="connsiteX39" fmla="*/ 546657 w 2063611"/>
                      <a:gd name="connsiteY39" fmla="*/ 1945957 h 3103331"/>
                      <a:gd name="connsiteX40" fmla="*/ 595235 w 2063611"/>
                      <a:gd name="connsiteY40" fmla="*/ 1997392 h 3103331"/>
                      <a:gd name="connsiteX41" fmla="*/ 268527 w 2063611"/>
                      <a:gd name="connsiteY41" fmla="*/ 2017395 h 3103331"/>
                      <a:gd name="connsiteX42" fmla="*/ 229475 w 2063611"/>
                      <a:gd name="connsiteY42" fmla="*/ 2042160 h 3103331"/>
                      <a:gd name="connsiteX43" fmla="*/ 255192 w 2063611"/>
                      <a:gd name="connsiteY43" fmla="*/ 2085022 h 3103331"/>
                      <a:gd name="connsiteX44" fmla="*/ 413307 w 2063611"/>
                      <a:gd name="connsiteY44" fmla="*/ 2144077 h 3103331"/>
                      <a:gd name="connsiteX45" fmla="*/ 473315 w 2063611"/>
                      <a:gd name="connsiteY45" fmla="*/ 2166937 h 3103331"/>
                      <a:gd name="connsiteX46" fmla="*/ 262812 w 2063611"/>
                      <a:gd name="connsiteY46" fmla="*/ 2221230 h 3103331"/>
                      <a:gd name="connsiteX47" fmla="*/ 98982 w 2063611"/>
                      <a:gd name="connsiteY47" fmla="*/ 2243137 h 3103331"/>
                      <a:gd name="connsiteX48" fmla="*/ 38022 w 2063611"/>
                      <a:gd name="connsiteY48" fmla="*/ 2283142 h 3103331"/>
                      <a:gd name="connsiteX49" fmla="*/ 77075 w 2063611"/>
                      <a:gd name="connsiteY49" fmla="*/ 2346007 h 3103331"/>
                      <a:gd name="connsiteX50" fmla="*/ 196137 w 2063611"/>
                      <a:gd name="connsiteY50" fmla="*/ 2437447 h 3103331"/>
                      <a:gd name="connsiteX51" fmla="*/ 165657 w 2063611"/>
                      <a:gd name="connsiteY51" fmla="*/ 2471737 h 3103331"/>
                      <a:gd name="connsiteX52" fmla="*/ 194232 w 2063611"/>
                      <a:gd name="connsiteY52" fmla="*/ 2512695 h 3103331"/>
                      <a:gd name="connsiteX53" fmla="*/ 294245 w 2063611"/>
                      <a:gd name="connsiteY53" fmla="*/ 2551747 h 3103331"/>
                      <a:gd name="connsiteX54" fmla="*/ 69455 w 2063611"/>
                      <a:gd name="connsiteY54" fmla="*/ 2582227 h 3103331"/>
                      <a:gd name="connsiteX55" fmla="*/ 51357 w 2063611"/>
                      <a:gd name="connsiteY55" fmla="*/ 2652712 h 3103331"/>
                      <a:gd name="connsiteX56" fmla="*/ 103745 w 2063611"/>
                      <a:gd name="connsiteY56" fmla="*/ 2686050 h 3103331"/>
                      <a:gd name="connsiteX57" fmla="*/ 207567 w 2063611"/>
                      <a:gd name="connsiteY57" fmla="*/ 2720340 h 3103331"/>
                      <a:gd name="connsiteX58" fmla="*/ 255192 w 2063611"/>
                      <a:gd name="connsiteY58" fmla="*/ 2748915 h 3103331"/>
                      <a:gd name="connsiteX59" fmla="*/ 351395 w 2063611"/>
                      <a:gd name="connsiteY59" fmla="*/ 2726055 h 3103331"/>
                      <a:gd name="connsiteX60" fmla="*/ 247572 w 2063611"/>
                      <a:gd name="connsiteY60" fmla="*/ 2751772 h 3103331"/>
                      <a:gd name="connsiteX61" fmla="*/ 38022 w 2063611"/>
                      <a:gd name="connsiteY61" fmla="*/ 2799397 h 3103331"/>
                      <a:gd name="connsiteX62" fmla="*/ 38975 w 2063611"/>
                      <a:gd name="connsiteY62" fmla="*/ 2858452 h 3103331"/>
                      <a:gd name="connsiteX63" fmla="*/ 81837 w 2063611"/>
                      <a:gd name="connsiteY63" fmla="*/ 2887980 h 3103331"/>
                      <a:gd name="connsiteX64" fmla="*/ 148512 w 2063611"/>
                      <a:gd name="connsiteY64" fmla="*/ 2895600 h 3103331"/>
                      <a:gd name="connsiteX65" fmla="*/ 336155 w 2063611"/>
                      <a:gd name="connsiteY65" fmla="*/ 2907030 h 3103331"/>
                      <a:gd name="connsiteX66" fmla="*/ 294245 w 2063611"/>
                      <a:gd name="connsiteY66" fmla="*/ 2948940 h 3103331"/>
                      <a:gd name="connsiteX67" fmla="*/ 354252 w 2063611"/>
                      <a:gd name="connsiteY67" fmla="*/ 2973705 h 3103331"/>
                      <a:gd name="connsiteX68" fmla="*/ 504747 w 2063611"/>
                      <a:gd name="connsiteY68" fmla="*/ 3022282 h 3103331"/>
                      <a:gd name="connsiteX69" fmla="*/ 596187 w 2063611"/>
                      <a:gd name="connsiteY69" fmla="*/ 3050857 h 3103331"/>
                      <a:gd name="connsiteX70" fmla="*/ 818120 w 2063611"/>
                      <a:gd name="connsiteY70" fmla="*/ 2947035 h 3103331"/>
                      <a:gd name="connsiteX71" fmla="*/ 950517 w 2063611"/>
                      <a:gd name="connsiteY71" fmla="*/ 2920365 h 3103331"/>
                      <a:gd name="connsiteX72" fmla="*/ 1006715 w 2063611"/>
                      <a:gd name="connsiteY72" fmla="*/ 3095625 h 3103331"/>
                      <a:gd name="connsiteX73" fmla="*/ 1076216 w 2063611"/>
                      <a:gd name="connsiteY73" fmla="*/ 3013710 h 3103331"/>
                      <a:gd name="connsiteX74" fmla="*/ 1184832 w 2063611"/>
                      <a:gd name="connsiteY74" fmla="*/ 2989897 h 3103331"/>
                      <a:gd name="connsiteX75" fmla="*/ 1461057 w 2063611"/>
                      <a:gd name="connsiteY75" fmla="*/ 3019425 h 3103331"/>
                      <a:gd name="connsiteX76" fmla="*/ 1554402 w 2063611"/>
                      <a:gd name="connsiteY76" fmla="*/ 2995612 h 3103331"/>
                      <a:gd name="connsiteX77" fmla="*/ 1672512 w 2063611"/>
                      <a:gd name="connsiteY77" fmla="*/ 3023235 h 3103331"/>
                      <a:gd name="connsiteX78" fmla="*/ 1741092 w 2063611"/>
                      <a:gd name="connsiteY78" fmla="*/ 2988945 h 3103331"/>
                      <a:gd name="connsiteX79" fmla="*/ 1886825 w 2063611"/>
                      <a:gd name="connsiteY79" fmla="*/ 3002280 h 3103331"/>
                      <a:gd name="connsiteX80" fmla="*/ 1881110 w 2063611"/>
                      <a:gd name="connsiteY80" fmla="*/ 2937510 h 3103331"/>
                      <a:gd name="connsiteX81" fmla="*/ 1957310 w 2063611"/>
                      <a:gd name="connsiteY81" fmla="*/ 2940367 h 3103331"/>
                      <a:gd name="connsiteX82" fmla="*/ 1941117 w 2063611"/>
                      <a:gd name="connsiteY82" fmla="*/ 2906077 h 3103331"/>
                      <a:gd name="connsiteX83" fmla="*/ 1836342 w 2063611"/>
                      <a:gd name="connsiteY83" fmla="*/ 2846070 h 3103331"/>
                      <a:gd name="connsiteX84" fmla="*/ 1876347 w 2063611"/>
                      <a:gd name="connsiteY84" fmla="*/ 2811780 h 3103331"/>
                      <a:gd name="connsiteX85" fmla="*/ 1902065 w 2063611"/>
                      <a:gd name="connsiteY85" fmla="*/ 2783205 h 3103331"/>
                      <a:gd name="connsiteX86" fmla="*/ 2024937 w 2063611"/>
                      <a:gd name="connsiteY86" fmla="*/ 2750820 h 3103331"/>
                      <a:gd name="connsiteX87" fmla="*/ 2029700 w 2063611"/>
                      <a:gd name="connsiteY87" fmla="*/ 2704147 h 3103331"/>
                      <a:gd name="connsiteX88" fmla="*/ 2001125 w 2063611"/>
                      <a:gd name="connsiteY88" fmla="*/ 2663190 h 3103331"/>
                      <a:gd name="connsiteX89" fmla="*/ 1936355 w 2063611"/>
                      <a:gd name="connsiteY89" fmla="*/ 2638425 h 3103331"/>
                      <a:gd name="connsiteX90" fmla="*/ 1785860 w 2063611"/>
                      <a:gd name="connsiteY90" fmla="*/ 2644140 h 3103331"/>
                      <a:gd name="connsiteX91" fmla="*/ 1490585 w 2063611"/>
                      <a:gd name="connsiteY91" fmla="*/ 2531745 h 3103331"/>
                      <a:gd name="connsiteX92" fmla="*/ 1584882 w 2063611"/>
                      <a:gd name="connsiteY92" fmla="*/ 2527935 h 3103331"/>
                      <a:gd name="connsiteX93" fmla="*/ 1817292 w 2063611"/>
                      <a:gd name="connsiteY93" fmla="*/ 2559367 h 3103331"/>
                      <a:gd name="connsiteX94" fmla="*/ 1931592 w 2063611"/>
                      <a:gd name="connsiteY94" fmla="*/ 2442210 h 3103331"/>
                      <a:gd name="connsiteX95" fmla="*/ 1993505 w 2063611"/>
                      <a:gd name="connsiteY95" fmla="*/ 2409825 h 3103331"/>
                      <a:gd name="connsiteX96" fmla="*/ 1985885 w 2063611"/>
                      <a:gd name="connsiteY96" fmla="*/ 2380297 h 3103331"/>
                      <a:gd name="connsiteX97" fmla="*/ 1542020 w 2063611"/>
                      <a:gd name="connsiteY97" fmla="*/ 2321242 h 3103331"/>
                      <a:gd name="connsiteX98" fmla="*/ 1547735 w 2063611"/>
                      <a:gd name="connsiteY98" fmla="*/ 2275522 h 3103331"/>
                      <a:gd name="connsiteX99" fmla="*/ 1816340 w 2063611"/>
                      <a:gd name="connsiteY99" fmla="*/ 2284095 h 3103331"/>
                      <a:gd name="connsiteX100" fmla="*/ 1987790 w 2063611"/>
                      <a:gd name="connsiteY100" fmla="*/ 2151697 h 3103331"/>
                      <a:gd name="connsiteX101" fmla="*/ 2006840 w 2063611"/>
                      <a:gd name="connsiteY101" fmla="*/ 2117407 h 3103331"/>
                      <a:gd name="connsiteX102" fmla="*/ 1692515 w 2063611"/>
                      <a:gd name="connsiteY102" fmla="*/ 2054542 h 3103331"/>
                      <a:gd name="connsiteX103" fmla="*/ 1801100 w 2063611"/>
                      <a:gd name="connsiteY103" fmla="*/ 2020252 h 3103331"/>
                      <a:gd name="connsiteX104" fmla="*/ 1829675 w 2063611"/>
                      <a:gd name="connsiteY104" fmla="*/ 1993582 h 3103331"/>
                      <a:gd name="connsiteX105" fmla="*/ 1868727 w 2063611"/>
                      <a:gd name="connsiteY105" fmla="*/ 1927860 h 3103331"/>
                      <a:gd name="connsiteX106" fmla="*/ 1593455 w 2063611"/>
                      <a:gd name="connsiteY106" fmla="*/ 1862137 h 3103331"/>
                      <a:gd name="connsiteX107" fmla="*/ 1816340 w 2063611"/>
                      <a:gd name="connsiteY107" fmla="*/ 1730692 h 3103331"/>
                      <a:gd name="connsiteX108" fmla="*/ 1584882 w 2063611"/>
                      <a:gd name="connsiteY108" fmla="*/ 1722120 h 3103331"/>
                      <a:gd name="connsiteX109" fmla="*/ 1632507 w 2063611"/>
                      <a:gd name="connsiteY109" fmla="*/ 1685925 h 3103331"/>
                      <a:gd name="connsiteX110" fmla="*/ 1641080 w 2063611"/>
                      <a:gd name="connsiteY110" fmla="*/ 1644967 h 3103331"/>
                      <a:gd name="connsiteX111" fmla="*/ 1430577 w 2063611"/>
                      <a:gd name="connsiteY111" fmla="*/ 1605915 h 3103331"/>
                      <a:gd name="connsiteX112" fmla="*/ 1512492 w 2063611"/>
                      <a:gd name="connsiteY112" fmla="*/ 1549717 h 3103331"/>
                      <a:gd name="connsiteX113" fmla="*/ 1690610 w 2063611"/>
                      <a:gd name="connsiteY113" fmla="*/ 1452562 h 3103331"/>
                      <a:gd name="connsiteX114" fmla="*/ 1532495 w 2063611"/>
                      <a:gd name="connsiteY114" fmla="*/ 1428750 h 3103331"/>
                      <a:gd name="connsiteX115" fmla="*/ 1513445 w 2063611"/>
                      <a:gd name="connsiteY115" fmla="*/ 1381125 h 3103331"/>
                      <a:gd name="connsiteX116" fmla="*/ 1275320 w 2063611"/>
                      <a:gd name="connsiteY116" fmla="*/ 1353502 h 3103331"/>
                      <a:gd name="connsiteX117" fmla="*/ 1561070 w 2063611"/>
                      <a:gd name="connsiteY117" fmla="*/ 1321117 h 3103331"/>
                      <a:gd name="connsiteX118" fmla="*/ 1586787 w 2063611"/>
                      <a:gd name="connsiteY118" fmla="*/ 1202055 h 3103331"/>
                      <a:gd name="connsiteX119" fmla="*/ 1433435 w 2063611"/>
                      <a:gd name="connsiteY119" fmla="*/ 1143952 h 3103331"/>
                      <a:gd name="connsiteX120" fmla="*/ 1120062 w 2063611"/>
                      <a:gd name="connsiteY120" fmla="*/ 1087755 h 3103331"/>
                      <a:gd name="connsiteX121" fmla="*/ 1302942 w 2063611"/>
                      <a:gd name="connsiteY121" fmla="*/ 1102042 h 3103331"/>
                      <a:gd name="connsiteX122" fmla="*/ 1399145 w 2063611"/>
                      <a:gd name="connsiteY122" fmla="*/ 1087755 h 3103331"/>
                      <a:gd name="connsiteX123" fmla="*/ 1501062 w 2063611"/>
                      <a:gd name="connsiteY123" fmla="*/ 1033462 h 3103331"/>
                      <a:gd name="connsiteX124" fmla="*/ 1524875 w 2063611"/>
                      <a:gd name="connsiteY124" fmla="*/ 962025 h 3103331"/>
                      <a:gd name="connsiteX125" fmla="*/ 1414385 w 2063611"/>
                      <a:gd name="connsiteY125" fmla="*/ 931545 h 3103331"/>
                      <a:gd name="connsiteX126" fmla="*/ 1147685 w 2063611"/>
                      <a:gd name="connsiteY126" fmla="*/ 896302 h 3103331"/>
                      <a:gd name="connsiteX127" fmla="*/ 1297227 w 2063611"/>
                      <a:gd name="connsiteY127" fmla="*/ 877252 h 3103331"/>
                      <a:gd name="connsiteX128" fmla="*/ 1344852 w 2063611"/>
                      <a:gd name="connsiteY128" fmla="*/ 861060 h 3103331"/>
                      <a:gd name="connsiteX129" fmla="*/ 1473440 w 2063611"/>
                      <a:gd name="connsiteY129" fmla="*/ 824865 h 3103331"/>
                      <a:gd name="connsiteX130" fmla="*/ 1356282 w 2063611"/>
                      <a:gd name="connsiteY130" fmla="*/ 791527 h 3103331"/>
                      <a:gd name="connsiteX131" fmla="*/ 1123872 w 2063611"/>
                      <a:gd name="connsiteY131" fmla="*/ 748665 h 3103331"/>
                      <a:gd name="connsiteX132" fmla="*/ 1012430 w 2063611"/>
                      <a:gd name="connsiteY132" fmla="*/ 648652 h 3103331"/>
                      <a:gd name="connsiteX133" fmla="*/ 1081010 w 2063611"/>
                      <a:gd name="connsiteY133" fmla="*/ 666750 h 3103331"/>
                      <a:gd name="connsiteX134" fmla="*/ 1237220 w 2063611"/>
                      <a:gd name="connsiteY134" fmla="*/ 720090 h 3103331"/>
                      <a:gd name="connsiteX135" fmla="*/ 1382000 w 2063611"/>
                      <a:gd name="connsiteY135" fmla="*/ 660082 h 3103331"/>
                      <a:gd name="connsiteX136" fmla="*/ 1167687 w 2063611"/>
                      <a:gd name="connsiteY136" fmla="*/ 582930 h 3103331"/>
                      <a:gd name="connsiteX137" fmla="*/ 1173402 w 2063611"/>
                      <a:gd name="connsiteY137" fmla="*/ 506730 h 3103331"/>
                      <a:gd name="connsiteX138" fmla="*/ 1221027 w 2063611"/>
                      <a:gd name="connsiteY138" fmla="*/ 408622 h 3103331"/>
                      <a:gd name="connsiteX139" fmla="*/ 1244840 w 2063611"/>
                      <a:gd name="connsiteY139" fmla="*/ 291465 h 3103331"/>
                      <a:gd name="connsiteX140" fmla="*/ 1028622 w 2063611"/>
                      <a:gd name="connsiteY140" fmla="*/ 443865 h 3103331"/>
                      <a:gd name="connsiteX141" fmla="*/ 1051482 w 2063611"/>
                      <a:gd name="connsiteY141" fmla="*/ 315277 h 3103331"/>
                      <a:gd name="connsiteX142" fmla="*/ 1045767 w 2063611"/>
                      <a:gd name="connsiteY142" fmla="*/ 244792 h 3103331"/>
                      <a:gd name="connsiteX143" fmla="*/ 1105775 w 2063611"/>
                      <a:gd name="connsiteY143" fmla="*/ 204787 h 3103331"/>
                      <a:gd name="connsiteX144" fmla="*/ 1057197 w 2063611"/>
                      <a:gd name="connsiteY144" fmla="*/ 178117 h 3103331"/>
                      <a:gd name="connsiteX145" fmla="*/ 984807 w 2063611"/>
                      <a:gd name="connsiteY145" fmla="*/ 184785 h 3103331"/>
                      <a:gd name="connsiteX146" fmla="*/ 989570 w 2063611"/>
                      <a:gd name="connsiteY146" fmla="*/ 104775 h 3103331"/>
                      <a:gd name="connsiteX147" fmla="*/ 941945 w 2063611"/>
                      <a:gd name="connsiteY147" fmla="*/ 0 h 3103331"/>
                      <a:gd name="connsiteX148" fmla="*/ 941945 w 2063611"/>
                      <a:gd name="connsiteY148" fmla="*/ 0 h 3103331"/>
                      <a:gd name="connsiteX149" fmla="*/ 941945 w 2063611"/>
                      <a:gd name="connsiteY149" fmla="*/ 0 h 3103331"/>
                      <a:gd name="connsiteX150" fmla="*/ 879080 w 2063611"/>
                      <a:gd name="connsiteY150" fmla="*/ 280035 h 3103331"/>
                      <a:gd name="connsiteX151" fmla="*/ 900987 w 2063611"/>
                      <a:gd name="connsiteY151" fmla="*/ 320040 h 3103331"/>
                      <a:gd name="connsiteX152" fmla="*/ 879080 w 2063611"/>
                      <a:gd name="connsiteY152" fmla="*/ 280035 h 3103331"/>
                      <a:gd name="connsiteX153" fmla="*/ 856220 w 2063611"/>
                      <a:gd name="connsiteY153" fmla="*/ 397192 h 3103331"/>
                      <a:gd name="connsiteX154" fmla="*/ 869555 w 2063611"/>
                      <a:gd name="connsiteY154" fmla="*/ 428625 h 3103331"/>
                      <a:gd name="connsiteX155" fmla="*/ 856220 w 2063611"/>
                      <a:gd name="connsiteY155" fmla="*/ 397192 h 3103331"/>
                      <a:gd name="connsiteX156" fmla="*/ 1109585 w 2063611"/>
                      <a:gd name="connsiteY156" fmla="*/ 462915 h 3103331"/>
                      <a:gd name="connsiteX157" fmla="*/ 1059102 w 2063611"/>
                      <a:gd name="connsiteY157" fmla="*/ 503872 h 3103331"/>
                      <a:gd name="connsiteX158" fmla="*/ 1109585 w 2063611"/>
                      <a:gd name="connsiteY158" fmla="*/ 462915 h 3103331"/>
                      <a:gd name="connsiteX159" fmla="*/ 1001952 w 2063611"/>
                      <a:gd name="connsiteY159" fmla="*/ 577215 h 3103331"/>
                      <a:gd name="connsiteX160" fmla="*/ 1021955 w 2063611"/>
                      <a:gd name="connsiteY160" fmla="*/ 592455 h 3103331"/>
                      <a:gd name="connsiteX161" fmla="*/ 1001952 w 2063611"/>
                      <a:gd name="connsiteY161" fmla="*/ 577215 h 3103331"/>
                      <a:gd name="connsiteX162" fmla="*/ 1001952 w 2063611"/>
                      <a:gd name="connsiteY162" fmla="*/ 577215 h 3103331"/>
                      <a:gd name="connsiteX163" fmla="*/ 1103870 w 2063611"/>
                      <a:gd name="connsiteY163" fmla="*/ 596265 h 3103331"/>
                      <a:gd name="connsiteX164" fmla="*/ 1103870 w 2063611"/>
                      <a:gd name="connsiteY164" fmla="*/ 596265 h 3103331"/>
                      <a:gd name="connsiteX165" fmla="*/ 1243887 w 2063611"/>
                      <a:gd name="connsiteY165" fmla="*/ 625792 h 3103331"/>
                      <a:gd name="connsiteX166" fmla="*/ 1243887 w 2063611"/>
                      <a:gd name="connsiteY166" fmla="*/ 625792 h 3103331"/>
                      <a:gd name="connsiteX167" fmla="*/ 1025765 w 2063611"/>
                      <a:gd name="connsiteY167" fmla="*/ 753427 h 3103331"/>
                      <a:gd name="connsiteX168" fmla="*/ 1021002 w 2063611"/>
                      <a:gd name="connsiteY168" fmla="*/ 773430 h 3103331"/>
                      <a:gd name="connsiteX169" fmla="*/ 1025765 w 2063611"/>
                      <a:gd name="connsiteY169" fmla="*/ 753427 h 3103331"/>
                      <a:gd name="connsiteX170" fmla="*/ 1025765 w 2063611"/>
                      <a:gd name="connsiteY170" fmla="*/ 753427 h 3103331"/>
                      <a:gd name="connsiteX171" fmla="*/ 954327 w 2063611"/>
                      <a:gd name="connsiteY171" fmla="*/ 860107 h 3103331"/>
                      <a:gd name="connsiteX172" fmla="*/ 954327 w 2063611"/>
                      <a:gd name="connsiteY172" fmla="*/ 860107 h 3103331"/>
                      <a:gd name="connsiteX173" fmla="*/ 1029575 w 2063611"/>
                      <a:gd name="connsiteY173" fmla="*/ 877252 h 3103331"/>
                      <a:gd name="connsiteX174" fmla="*/ 1029575 w 2063611"/>
                      <a:gd name="connsiteY174" fmla="*/ 877252 h 3103331"/>
                      <a:gd name="connsiteX175" fmla="*/ 914322 w 2063611"/>
                      <a:gd name="connsiteY175" fmla="*/ 881062 h 3103331"/>
                      <a:gd name="connsiteX176" fmla="*/ 914322 w 2063611"/>
                      <a:gd name="connsiteY176" fmla="*/ 881062 h 3103331"/>
                      <a:gd name="connsiteX177" fmla="*/ 867650 w 2063611"/>
                      <a:gd name="connsiteY177" fmla="*/ 897255 h 3103331"/>
                      <a:gd name="connsiteX178" fmla="*/ 867650 w 2063611"/>
                      <a:gd name="connsiteY178" fmla="*/ 897255 h 3103331"/>
                      <a:gd name="connsiteX179" fmla="*/ 674292 w 2063611"/>
                      <a:gd name="connsiteY179" fmla="*/ 897255 h 3103331"/>
                      <a:gd name="connsiteX180" fmla="*/ 770495 w 2063611"/>
                      <a:gd name="connsiteY180" fmla="*/ 939165 h 3103331"/>
                      <a:gd name="connsiteX181" fmla="*/ 674292 w 2063611"/>
                      <a:gd name="connsiteY181" fmla="*/ 897255 h 3103331"/>
                      <a:gd name="connsiteX182" fmla="*/ 1525827 w 2063611"/>
                      <a:gd name="connsiteY182" fmla="*/ 1320165 h 3103331"/>
                      <a:gd name="connsiteX183" fmla="*/ 1525827 w 2063611"/>
                      <a:gd name="connsiteY183" fmla="*/ 1320165 h 3103331"/>
                      <a:gd name="connsiteX184" fmla="*/ 750492 w 2063611"/>
                      <a:gd name="connsiteY184" fmla="*/ 1416367 h 3103331"/>
                      <a:gd name="connsiteX185" fmla="*/ 750492 w 2063611"/>
                      <a:gd name="connsiteY185" fmla="*/ 1416367 h 3103331"/>
                      <a:gd name="connsiteX186" fmla="*/ 1551545 w 2063611"/>
                      <a:gd name="connsiteY186" fmla="*/ 1757362 h 3103331"/>
                      <a:gd name="connsiteX187" fmla="*/ 1551545 w 2063611"/>
                      <a:gd name="connsiteY187" fmla="*/ 1757362 h 3103331"/>
                      <a:gd name="connsiteX188" fmla="*/ 1759190 w 2063611"/>
                      <a:gd name="connsiteY188" fmla="*/ 1800225 h 3103331"/>
                      <a:gd name="connsiteX189" fmla="*/ 1759190 w 2063611"/>
                      <a:gd name="connsiteY189" fmla="*/ 1800225 h 3103331"/>
                      <a:gd name="connsiteX190" fmla="*/ 1762047 w 2063611"/>
                      <a:gd name="connsiteY190" fmla="*/ 1999297 h 3103331"/>
                      <a:gd name="connsiteX191" fmla="*/ 1762047 w 2063611"/>
                      <a:gd name="connsiteY191" fmla="*/ 1999297 h 3103331"/>
                      <a:gd name="connsiteX192" fmla="*/ 144702 w 2063611"/>
                      <a:gd name="connsiteY192" fmla="*/ 2322195 h 3103331"/>
                      <a:gd name="connsiteX193" fmla="*/ 144702 w 2063611"/>
                      <a:gd name="connsiteY193" fmla="*/ 2322195 h 3103331"/>
                      <a:gd name="connsiteX194" fmla="*/ 294245 w 2063611"/>
                      <a:gd name="connsiteY194" fmla="*/ 2390775 h 3103331"/>
                      <a:gd name="connsiteX195" fmla="*/ 461885 w 2063611"/>
                      <a:gd name="connsiteY195" fmla="*/ 2419350 h 3103331"/>
                      <a:gd name="connsiteX196" fmla="*/ 294245 w 2063611"/>
                      <a:gd name="connsiteY196" fmla="*/ 2390775 h 3103331"/>
                      <a:gd name="connsiteX197" fmla="*/ 510462 w 2063611"/>
                      <a:gd name="connsiteY197" fmla="*/ 2399347 h 3103331"/>
                      <a:gd name="connsiteX198" fmla="*/ 510462 w 2063611"/>
                      <a:gd name="connsiteY198" fmla="*/ 2399347 h 3103331"/>
                      <a:gd name="connsiteX199" fmla="*/ 416165 w 2063611"/>
                      <a:gd name="connsiteY199" fmla="*/ 2728912 h 3103331"/>
                      <a:gd name="connsiteX200" fmla="*/ 416165 w 2063611"/>
                      <a:gd name="connsiteY200" fmla="*/ 2728912 h 310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</a:cxnLst>
                    <a:rect l="l" t="t" r="r" b="b"/>
                    <a:pathLst>
                      <a:path w="2063611" h="3103331">
                        <a:moveTo>
                          <a:pt x="941945" y="0"/>
                        </a:moveTo>
                        <a:cubicBezTo>
                          <a:pt x="931467" y="55245"/>
                          <a:pt x="965757" y="193357"/>
                          <a:pt x="876222" y="98107"/>
                        </a:cubicBezTo>
                        <a:cubicBezTo>
                          <a:pt x="863840" y="98107"/>
                          <a:pt x="985760" y="307657"/>
                          <a:pt x="901940" y="231457"/>
                        </a:cubicBezTo>
                        <a:cubicBezTo>
                          <a:pt x="891462" y="164782"/>
                          <a:pt x="856220" y="167640"/>
                          <a:pt x="826692" y="186690"/>
                        </a:cubicBezTo>
                        <a:cubicBezTo>
                          <a:pt x="725727" y="147637"/>
                          <a:pt x="851457" y="278130"/>
                          <a:pt x="810500" y="294322"/>
                        </a:cubicBezTo>
                        <a:cubicBezTo>
                          <a:pt x="888605" y="294322"/>
                          <a:pt x="862887" y="349567"/>
                          <a:pt x="802880" y="320992"/>
                        </a:cubicBezTo>
                        <a:cubicBezTo>
                          <a:pt x="899082" y="452437"/>
                          <a:pt x="679055" y="340995"/>
                          <a:pt x="677150" y="374332"/>
                        </a:cubicBezTo>
                        <a:cubicBezTo>
                          <a:pt x="770495" y="414337"/>
                          <a:pt x="615237" y="403860"/>
                          <a:pt x="696200" y="443865"/>
                        </a:cubicBezTo>
                        <a:cubicBezTo>
                          <a:pt x="826692" y="489585"/>
                          <a:pt x="608570" y="498157"/>
                          <a:pt x="707630" y="532447"/>
                        </a:cubicBezTo>
                        <a:cubicBezTo>
                          <a:pt x="754302" y="548640"/>
                          <a:pt x="853362" y="510540"/>
                          <a:pt x="820977" y="566737"/>
                        </a:cubicBezTo>
                        <a:cubicBezTo>
                          <a:pt x="882890" y="561022"/>
                          <a:pt x="880032" y="609600"/>
                          <a:pt x="940040" y="570547"/>
                        </a:cubicBezTo>
                        <a:cubicBezTo>
                          <a:pt x="970520" y="705802"/>
                          <a:pt x="673340" y="527685"/>
                          <a:pt x="724775" y="611505"/>
                        </a:cubicBezTo>
                        <a:cubicBezTo>
                          <a:pt x="662862" y="614362"/>
                          <a:pt x="568565" y="518160"/>
                          <a:pt x="523797" y="594360"/>
                        </a:cubicBezTo>
                        <a:cubicBezTo>
                          <a:pt x="389495" y="604837"/>
                          <a:pt x="556182" y="648652"/>
                          <a:pt x="590472" y="641985"/>
                        </a:cubicBezTo>
                        <a:cubicBezTo>
                          <a:pt x="479982" y="730567"/>
                          <a:pt x="734300" y="607695"/>
                          <a:pt x="621905" y="681037"/>
                        </a:cubicBezTo>
                        <a:cubicBezTo>
                          <a:pt x="640955" y="772477"/>
                          <a:pt x="827645" y="614362"/>
                          <a:pt x="707630" y="721042"/>
                        </a:cubicBezTo>
                        <a:cubicBezTo>
                          <a:pt x="755255" y="778192"/>
                          <a:pt x="930515" y="652462"/>
                          <a:pt x="940040" y="681990"/>
                        </a:cubicBezTo>
                        <a:cubicBezTo>
                          <a:pt x="877175" y="777240"/>
                          <a:pt x="757160" y="778192"/>
                          <a:pt x="667625" y="751522"/>
                        </a:cubicBezTo>
                        <a:cubicBezTo>
                          <a:pt x="727632" y="814387"/>
                          <a:pt x="563802" y="732472"/>
                          <a:pt x="520940" y="781050"/>
                        </a:cubicBezTo>
                        <a:cubicBezTo>
                          <a:pt x="460932" y="782002"/>
                          <a:pt x="529512" y="829627"/>
                          <a:pt x="523797" y="839152"/>
                        </a:cubicBezTo>
                        <a:cubicBezTo>
                          <a:pt x="591425" y="858202"/>
                          <a:pt x="701915" y="927735"/>
                          <a:pt x="561897" y="905827"/>
                        </a:cubicBezTo>
                        <a:cubicBezTo>
                          <a:pt x="500937" y="904875"/>
                          <a:pt x="595235" y="1015365"/>
                          <a:pt x="495222" y="951547"/>
                        </a:cubicBezTo>
                        <a:cubicBezTo>
                          <a:pt x="444740" y="923925"/>
                          <a:pt x="472362" y="1000125"/>
                          <a:pt x="402830" y="965835"/>
                        </a:cubicBezTo>
                        <a:cubicBezTo>
                          <a:pt x="339965" y="981075"/>
                          <a:pt x="502842" y="1050607"/>
                          <a:pt x="539990" y="1060132"/>
                        </a:cubicBezTo>
                        <a:cubicBezTo>
                          <a:pt x="612380" y="1058227"/>
                          <a:pt x="686675" y="1182052"/>
                          <a:pt x="722870" y="1148715"/>
                        </a:cubicBezTo>
                        <a:cubicBezTo>
                          <a:pt x="629525" y="1226820"/>
                          <a:pt x="505700" y="1155382"/>
                          <a:pt x="401877" y="1197292"/>
                        </a:cubicBezTo>
                        <a:cubicBezTo>
                          <a:pt x="359015" y="1230630"/>
                          <a:pt x="510462" y="1297305"/>
                          <a:pt x="523797" y="1303020"/>
                        </a:cubicBezTo>
                        <a:cubicBezTo>
                          <a:pt x="674292" y="1369695"/>
                          <a:pt x="337107" y="1298257"/>
                          <a:pt x="359015" y="1358265"/>
                        </a:cubicBezTo>
                        <a:cubicBezTo>
                          <a:pt x="451407" y="1413510"/>
                          <a:pt x="534275" y="1483995"/>
                          <a:pt x="630477" y="1405890"/>
                        </a:cubicBezTo>
                        <a:cubicBezTo>
                          <a:pt x="662862" y="1429702"/>
                          <a:pt x="572375" y="1422082"/>
                          <a:pt x="610475" y="1480185"/>
                        </a:cubicBezTo>
                        <a:cubicBezTo>
                          <a:pt x="515225" y="1524000"/>
                          <a:pt x="333297" y="1530667"/>
                          <a:pt x="279005" y="1581150"/>
                        </a:cubicBezTo>
                        <a:cubicBezTo>
                          <a:pt x="358062" y="1657350"/>
                          <a:pt x="444740" y="1665922"/>
                          <a:pt x="543800" y="1681162"/>
                        </a:cubicBezTo>
                        <a:cubicBezTo>
                          <a:pt x="595235" y="1662112"/>
                          <a:pt x="575232" y="1646872"/>
                          <a:pt x="620000" y="1659255"/>
                        </a:cubicBezTo>
                        <a:cubicBezTo>
                          <a:pt x="657147" y="1679257"/>
                          <a:pt x="685722" y="1605915"/>
                          <a:pt x="727632" y="1655445"/>
                        </a:cubicBezTo>
                        <a:cubicBezTo>
                          <a:pt x="682865" y="1703070"/>
                          <a:pt x="445692" y="1695450"/>
                          <a:pt x="597140" y="1752600"/>
                        </a:cubicBezTo>
                        <a:cubicBezTo>
                          <a:pt x="472362" y="1787842"/>
                          <a:pt x="337107" y="1760220"/>
                          <a:pt x="210425" y="1787842"/>
                        </a:cubicBezTo>
                        <a:cubicBezTo>
                          <a:pt x="136130" y="1821180"/>
                          <a:pt x="297102" y="1813560"/>
                          <a:pt x="207567" y="1855470"/>
                        </a:cubicBezTo>
                        <a:cubicBezTo>
                          <a:pt x="168515" y="1903095"/>
                          <a:pt x="354252" y="1852612"/>
                          <a:pt x="328535" y="1906905"/>
                        </a:cubicBezTo>
                        <a:cubicBezTo>
                          <a:pt x="389495" y="1896427"/>
                          <a:pt x="418070" y="1922145"/>
                          <a:pt x="465695" y="1909762"/>
                        </a:cubicBezTo>
                        <a:cubicBezTo>
                          <a:pt x="461885" y="1975485"/>
                          <a:pt x="535227" y="1887855"/>
                          <a:pt x="546657" y="1945957"/>
                        </a:cubicBezTo>
                        <a:cubicBezTo>
                          <a:pt x="608570" y="1936432"/>
                          <a:pt x="701915" y="1974532"/>
                          <a:pt x="595235" y="1997392"/>
                        </a:cubicBezTo>
                        <a:cubicBezTo>
                          <a:pt x="481887" y="2025967"/>
                          <a:pt x="371397" y="2014537"/>
                          <a:pt x="268527" y="2017395"/>
                        </a:cubicBezTo>
                        <a:cubicBezTo>
                          <a:pt x="201852" y="1994535"/>
                          <a:pt x="110412" y="2011680"/>
                          <a:pt x="229475" y="2042160"/>
                        </a:cubicBezTo>
                        <a:cubicBezTo>
                          <a:pt x="325677" y="2053590"/>
                          <a:pt x="138035" y="2061210"/>
                          <a:pt x="255192" y="2085022"/>
                        </a:cubicBezTo>
                        <a:cubicBezTo>
                          <a:pt x="273290" y="2141220"/>
                          <a:pt x="374255" y="2096452"/>
                          <a:pt x="413307" y="2144077"/>
                        </a:cubicBezTo>
                        <a:cubicBezTo>
                          <a:pt x="501890" y="2101215"/>
                          <a:pt x="383780" y="2187892"/>
                          <a:pt x="473315" y="2166937"/>
                        </a:cubicBezTo>
                        <a:cubicBezTo>
                          <a:pt x="568565" y="2185035"/>
                          <a:pt x="317105" y="2260282"/>
                          <a:pt x="262812" y="2221230"/>
                        </a:cubicBezTo>
                        <a:cubicBezTo>
                          <a:pt x="206615" y="2225040"/>
                          <a:pt x="136130" y="2223135"/>
                          <a:pt x="98982" y="2243137"/>
                        </a:cubicBezTo>
                        <a:cubicBezTo>
                          <a:pt x="198995" y="2288857"/>
                          <a:pt x="-72468" y="2227897"/>
                          <a:pt x="38022" y="2283142"/>
                        </a:cubicBezTo>
                        <a:cubicBezTo>
                          <a:pt x="105650" y="2283142"/>
                          <a:pt x="118032" y="2291715"/>
                          <a:pt x="77075" y="2346007"/>
                        </a:cubicBezTo>
                        <a:cubicBezTo>
                          <a:pt x="108507" y="2402205"/>
                          <a:pt x="314247" y="2380297"/>
                          <a:pt x="196137" y="2437447"/>
                        </a:cubicBezTo>
                        <a:cubicBezTo>
                          <a:pt x="139940" y="2433637"/>
                          <a:pt x="58025" y="2466975"/>
                          <a:pt x="165657" y="2471737"/>
                        </a:cubicBezTo>
                        <a:cubicBezTo>
                          <a:pt x="250430" y="2448877"/>
                          <a:pt x="91362" y="2539365"/>
                          <a:pt x="194232" y="2512695"/>
                        </a:cubicBezTo>
                        <a:cubicBezTo>
                          <a:pt x="224712" y="2559367"/>
                          <a:pt x="277100" y="2521267"/>
                          <a:pt x="294245" y="2551747"/>
                        </a:cubicBezTo>
                        <a:cubicBezTo>
                          <a:pt x="365682" y="2586037"/>
                          <a:pt x="99935" y="2566035"/>
                          <a:pt x="69455" y="2582227"/>
                        </a:cubicBezTo>
                        <a:cubicBezTo>
                          <a:pt x="172325" y="2621280"/>
                          <a:pt x="-72468" y="2625090"/>
                          <a:pt x="51357" y="2652712"/>
                        </a:cubicBezTo>
                        <a:cubicBezTo>
                          <a:pt x="93267" y="2642235"/>
                          <a:pt x="176135" y="2627947"/>
                          <a:pt x="103745" y="2686050"/>
                        </a:cubicBezTo>
                        <a:cubicBezTo>
                          <a:pt x="159942" y="2667000"/>
                          <a:pt x="189470" y="2704147"/>
                          <a:pt x="207567" y="2720340"/>
                        </a:cubicBezTo>
                        <a:cubicBezTo>
                          <a:pt x="239952" y="2692717"/>
                          <a:pt x="290435" y="2693670"/>
                          <a:pt x="255192" y="2748915"/>
                        </a:cubicBezTo>
                        <a:cubicBezTo>
                          <a:pt x="311390" y="2726055"/>
                          <a:pt x="379970" y="2644140"/>
                          <a:pt x="351395" y="2726055"/>
                        </a:cubicBezTo>
                        <a:cubicBezTo>
                          <a:pt x="463790" y="2687955"/>
                          <a:pt x="292340" y="2796540"/>
                          <a:pt x="247572" y="2751772"/>
                        </a:cubicBezTo>
                        <a:cubicBezTo>
                          <a:pt x="157085" y="2739390"/>
                          <a:pt x="86600" y="2766060"/>
                          <a:pt x="38022" y="2799397"/>
                        </a:cubicBezTo>
                        <a:cubicBezTo>
                          <a:pt x="154227" y="2793682"/>
                          <a:pt x="-90566" y="2875597"/>
                          <a:pt x="38975" y="2858452"/>
                        </a:cubicBezTo>
                        <a:cubicBezTo>
                          <a:pt x="113270" y="2826067"/>
                          <a:pt x="80885" y="2855595"/>
                          <a:pt x="81837" y="2887980"/>
                        </a:cubicBezTo>
                        <a:cubicBezTo>
                          <a:pt x="125652" y="2867977"/>
                          <a:pt x="86600" y="2935605"/>
                          <a:pt x="148512" y="2895600"/>
                        </a:cubicBezTo>
                        <a:cubicBezTo>
                          <a:pt x="202805" y="2917507"/>
                          <a:pt x="273290" y="2897505"/>
                          <a:pt x="336155" y="2907030"/>
                        </a:cubicBezTo>
                        <a:cubicBezTo>
                          <a:pt x="267575" y="2903220"/>
                          <a:pt x="160895" y="2973705"/>
                          <a:pt x="294245" y="2948940"/>
                        </a:cubicBezTo>
                        <a:cubicBezTo>
                          <a:pt x="202805" y="3000375"/>
                          <a:pt x="307580" y="3006090"/>
                          <a:pt x="354252" y="2973705"/>
                        </a:cubicBezTo>
                        <a:cubicBezTo>
                          <a:pt x="295197" y="3078480"/>
                          <a:pt x="498080" y="3010852"/>
                          <a:pt x="504747" y="3022282"/>
                        </a:cubicBezTo>
                        <a:cubicBezTo>
                          <a:pt x="494270" y="3097530"/>
                          <a:pt x="605712" y="2946082"/>
                          <a:pt x="596187" y="3050857"/>
                        </a:cubicBezTo>
                        <a:cubicBezTo>
                          <a:pt x="685722" y="3021330"/>
                          <a:pt x="757160" y="3004185"/>
                          <a:pt x="818120" y="2947035"/>
                        </a:cubicBezTo>
                        <a:cubicBezTo>
                          <a:pt x="860982" y="2994660"/>
                          <a:pt x="915275" y="2805112"/>
                          <a:pt x="950517" y="2920365"/>
                        </a:cubicBezTo>
                        <a:cubicBezTo>
                          <a:pt x="943850" y="2998470"/>
                          <a:pt x="851457" y="3137535"/>
                          <a:pt x="1006715" y="3095625"/>
                        </a:cubicBezTo>
                        <a:cubicBezTo>
                          <a:pt x="1081010" y="3100387"/>
                          <a:pt x="1123841" y="3109912"/>
                          <a:pt x="1076216" y="3013710"/>
                        </a:cubicBezTo>
                        <a:cubicBezTo>
                          <a:pt x="1052404" y="2913697"/>
                          <a:pt x="1158162" y="2987992"/>
                          <a:pt x="1184832" y="2989897"/>
                        </a:cubicBezTo>
                        <a:cubicBezTo>
                          <a:pt x="1251507" y="3060382"/>
                          <a:pt x="1385810" y="3033712"/>
                          <a:pt x="1461057" y="3019425"/>
                        </a:cubicBezTo>
                        <a:cubicBezTo>
                          <a:pt x="1450580" y="2954655"/>
                          <a:pt x="1522017" y="3003232"/>
                          <a:pt x="1554402" y="2995612"/>
                        </a:cubicBezTo>
                        <a:cubicBezTo>
                          <a:pt x="1586787" y="3031807"/>
                          <a:pt x="1650605" y="3034665"/>
                          <a:pt x="1672512" y="3023235"/>
                        </a:cubicBezTo>
                        <a:cubicBezTo>
                          <a:pt x="1728710" y="3063240"/>
                          <a:pt x="1682990" y="2899410"/>
                          <a:pt x="1741092" y="2988945"/>
                        </a:cubicBezTo>
                        <a:cubicBezTo>
                          <a:pt x="1783002" y="3012757"/>
                          <a:pt x="1863965" y="2987040"/>
                          <a:pt x="1886825" y="3002280"/>
                        </a:cubicBezTo>
                        <a:cubicBezTo>
                          <a:pt x="1882062" y="2952750"/>
                          <a:pt x="1938260" y="2977515"/>
                          <a:pt x="1881110" y="2937510"/>
                        </a:cubicBezTo>
                        <a:cubicBezTo>
                          <a:pt x="1898255" y="2935605"/>
                          <a:pt x="2024937" y="2992755"/>
                          <a:pt x="1957310" y="2940367"/>
                        </a:cubicBezTo>
                        <a:cubicBezTo>
                          <a:pt x="2072562" y="2943225"/>
                          <a:pt x="2029700" y="2892742"/>
                          <a:pt x="1941117" y="2906077"/>
                        </a:cubicBezTo>
                        <a:cubicBezTo>
                          <a:pt x="1876347" y="2900362"/>
                          <a:pt x="1760142" y="2866072"/>
                          <a:pt x="1836342" y="2846070"/>
                        </a:cubicBezTo>
                        <a:cubicBezTo>
                          <a:pt x="1852535" y="2829877"/>
                          <a:pt x="1943975" y="2846070"/>
                          <a:pt x="1876347" y="2811780"/>
                        </a:cubicBezTo>
                        <a:cubicBezTo>
                          <a:pt x="1922067" y="2832735"/>
                          <a:pt x="1987790" y="2783205"/>
                          <a:pt x="1902065" y="2783205"/>
                        </a:cubicBezTo>
                        <a:cubicBezTo>
                          <a:pt x="1955405" y="2777490"/>
                          <a:pt x="1953500" y="2727960"/>
                          <a:pt x="2024937" y="2750820"/>
                        </a:cubicBezTo>
                        <a:cubicBezTo>
                          <a:pt x="1939212" y="2715577"/>
                          <a:pt x="1995410" y="2716530"/>
                          <a:pt x="2029700" y="2704147"/>
                        </a:cubicBezTo>
                        <a:cubicBezTo>
                          <a:pt x="1964930" y="2699385"/>
                          <a:pt x="1877300" y="2667000"/>
                          <a:pt x="2001125" y="2663190"/>
                        </a:cubicBezTo>
                        <a:cubicBezTo>
                          <a:pt x="2124950" y="2613660"/>
                          <a:pt x="1975407" y="2637472"/>
                          <a:pt x="1936355" y="2638425"/>
                        </a:cubicBezTo>
                        <a:cubicBezTo>
                          <a:pt x="2002077" y="2557462"/>
                          <a:pt x="1837295" y="2673667"/>
                          <a:pt x="1785860" y="2644140"/>
                        </a:cubicBezTo>
                        <a:cubicBezTo>
                          <a:pt x="1696325" y="2650807"/>
                          <a:pt x="1494395" y="2563177"/>
                          <a:pt x="1490585" y="2531745"/>
                        </a:cubicBezTo>
                        <a:cubicBezTo>
                          <a:pt x="1521065" y="2526030"/>
                          <a:pt x="1613457" y="2601277"/>
                          <a:pt x="1584882" y="2527935"/>
                        </a:cubicBezTo>
                        <a:cubicBezTo>
                          <a:pt x="1675370" y="2606992"/>
                          <a:pt x="1727757" y="2465070"/>
                          <a:pt x="1817292" y="2559367"/>
                        </a:cubicBezTo>
                        <a:cubicBezTo>
                          <a:pt x="1696325" y="2420302"/>
                          <a:pt x="2127807" y="2518410"/>
                          <a:pt x="1931592" y="2442210"/>
                        </a:cubicBezTo>
                        <a:cubicBezTo>
                          <a:pt x="1908732" y="2429827"/>
                          <a:pt x="2158287" y="2442210"/>
                          <a:pt x="1993505" y="2409825"/>
                        </a:cubicBezTo>
                        <a:cubicBezTo>
                          <a:pt x="1938260" y="2416492"/>
                          <a:pt x="2070657" y="2367915"/>
                          <a:pt x="1985885" y="2380297"/>
                        </a:cubicBezTo>
                        <a:cubicBezTo>
                          <a:pt x="1833485" y="2366010"/>
                          <a:pt x="1698230" y="2375535"/>
                          <a:pt x="1542020" y="2321242"/>
                        </a:cubicBezTo>
                        <a:cubicBezTo>
                          <a:pt x="1443912" y="2301240"/>
                          <a:pt x="1454390" y="2249805"/>
                          <a:pt x="1547735" y="2275522"/>
                        </a:cubicBezTo>
                        <a:cubicBezTo>
                          <a:pt x="1666797" y="2304097"/>
                          <a:pt x="1704897" y="2283142"/>
                          <a:pt x="1816340" y="2284095"/>
                        </a:cubicBezTo>
                        <a:cubicBezTo>
                          <a:pt x="1841105" y="2205990"/>
                          <a:pt x="2096375" y="2253615"/>
                          <a:pt x="1987790" y="2151697"/>
                        </a:cubicBezTo>
                        <a:cubicBezTo>
                          <a:pt x="2044940" y="2120265"/>
                          <a:pt x="2115425" y="2104072"/>
                          <a:pt x="2006840" y="2117407"/>
                        </a:cubicBezTo>
                        <a:cubicBezTo>
                          <a:pt x="1903017" y="2114550"/>
                          <a:pt x="1779192" y="2103120"/>
                          <a:pt x="1692515" y="2054542"/>
                        </a:cubicBezTo>
                        <a:cubicBezTo>
                          <a:pt x="1714422" y="2004060"/>
                          <a:pt x="1866822" y="2088832"/>
                          <a:pt x="1801100" y="2020252"/>
                        </a:cubicBezTo>
                        <a:cubicBezTo>
                          <a:pt x="1838247" y="2025967"/>
                          <a:pt x="1907780" y="2008822"/>
                          <a:pt x="1829675" y="1993582"/>
                        </a:cubicBezTo>
                        <a:cubicBezTo>
                          <a:pt x="1898255" y="1987867"/>
                          <a:pt x="2011602" y="1875472"/>
                          <a:pt x="1868727" y="1927860"/>
                        </a:cubicBezTo>
                        <a:cubicBezTo>
                          <a:pt x="1796337" y="1884997"/>
                          <a:pt x="1598217" y="1955482"/>
                          <a:pt x="1593455" y="1862137"/>
                        </a:cubicBezTo>
                        <a:cubicBezTo>
                          <a:pt x="1698230" y="1882140"/>
                          <a:pt x="1812530" y="1864995"/>
                          <a:pt x="1816340" y="1730692"/>
                        </a:cubicBezTo>
                        <a:cubicBezTo>
                          <a:pt x="1743950" y="1740217"/>
                          <a:pt x="1631555" y="1806892"/>
                          <a:pt x="1584882" y="1722120"/>
                        </a:cubicBezTo>
                        <a:cubicBezTo>
                          <a:pt x="1616315" y="1743075"/>
                          <a:pt x="1682990" y="1727835"/>
                          <a:pt x="1632507" y="1685925"/>
                        </a:cubicBezTo>
                        <a:cubicBezTo>
                          <a:pt x="1687752" y="1697355"/>
                          <a:pt x="1716327" y="1596390"/>
                          <a:pt x="1641080" y="1644967"/>
                        </a:cubicBezTo>
                        <a:cubicBezTo>
                          <a:pt x="1584882" y="1655445"/>
                          <a:pt x="1383905" y="1659255"/>
                          <a:pt x="1430577" y="1605915"/>
                        </a:cubicBezTo>
                        <a:cubicBezTo>
                          <a:pt x="1482965" y="1624012"/>
                          <a:pt x="1604885" y="1600200"/>
                          <a:pt x="1512492" y="1549717"/>
                        </a:cubicBezTo>
                        <a:cubicBezTo>
                          <a:pt x="1577262" y="1572577"/>
                          <a:pt x="1712517" y="1499235"/>
                          <a:pt x="1690610" y="1452562"/>
                        </a:cubicBezTo>
                        <a:cubicBezTo>
                          <a:pt x="1642985" y="1399222"/>
                          <a:pt x="1582977" y="1438275"/>
                          <a:pt x="1532495" y="1428750"/>
                        </a:cubicBezTo>
                        <a:cubicBezTo>
                          <a:pt x="1596312" y="1386840"/>
                          <a:pt x="1531542" y="1413510"/>
                          <a:pt x="1513445" y="1381125"/>
                        </a:cubicBezTo>
                        <a:cubicBezTo>
                          <a:pt x="1463915" y="1472565"/>
                          <a:pt x="1230552" y="1384935"/>
                          <a:pt x="1275320" y="1353502"/>
                        </a:cubicBezTo>
                        <a:cubicBezTo>
                          <a:pt x="1382952" y="1353502"/>
                          <a:pt x="1462010" y="1350645"/>
                          <a:pt x="1561070" y="1321117"/>
                        </a:cubicBezTo>
                        <a:cubicBezTo>
                          <a:pt x="1533447" y="1248727"/>
                          <a:pt x="1739187" y="1218247"/>
                          <a:pt x="1586787" y="1202055"/>
                        </a:cubicBezTo>
                        <a:cubicBezTo>
                          <a:pt x="1553450" y="1132522"/>
                          <a:pt x="1399145" y="1257300"/>
                          <a:pt x="1433435" y="1143952"/>
                        </a:cubicBezTo>
                        <a:cubicBezTo>
                          <a:pt x="1341042" y="1217295"/>
                          <a:pt x="1141970" y="1132522"/>
                          <a:pt x="1120062" y="1087755"/>
                        </a:cubicBezTo>
                        <a:cubicBezTo>
                          <a:pt x="1207692" y="1115377"/>
                          <a:pt x="1229600" y="1084897"/>
                          <a:pt x="1302942" y="1102042"/>
                        </a:cubicBezTo>
                        <a:cubicBezTo>
                          <a:pt x="1293417" y="1071562"/>
                          <a:pt x="1368665" y="1159192"/>
                          <a:pt x="1399145" y="1087755"/>
                        </a:cubicBezTo>
                        <a:cubicBezTo>
                          <a:pt x="1472487" y="1084897"/>
                          <a:pt x="1417242" y="977265"/>
                          <a:pt x="1501062" y="1033462"/>
                        </a:cubicBezTo>
                        <a:cubicBezTo>
                          <a:pt x="1522017" y="986790"/>
                          <a:pt x="1640127" y="962977"/>
                          <a:pt x="1524875" y="962025"/>
                        </a:cubicBezTo>
                        <a:cubicBezTo>
                          <a:pt x="1491537" y="929640"/>
                          <a:pt x="1420100" y="1001077"/>
                          <a:pt x="1414385" y="931545"/>
                        </a:cubicBezTo>
                        <a:cubicBezTo>
                          <a:pt x="1335327" y="1004887"/>
                          <a:pt x="1196262" y="983932"/>
                          <a:pt x="1147685" y="896302"/>
                        </a:cubicBezTo>
                        <a:cubicBezTo>
                          <a:pt x="1192452" y="892492"/>
                          <a:pt x="1298180" y="960120"/>
                          <a:pt x="1297227" y="877252"/>
                        </a:cubicBezTo>
                        <a:cubicBezTo>
                          <a:pt x="1341042" y="921067"/>
                          <a:pt x="1435340" y="907732"/>
                          <a:pt x="1344852" y="861060"/>
                        </a:cubicBezTo>
                        <a:cubicBezTo>
                          <a:pt x="1404860" y="904875"/>
                          <a:pt x="1482965" y="863917"/>
                          <a:pt x="1473440" y="824865"/>
                        </a:cubicBezTo>
                        <a:cubicBezTo>
                          <a:pt x="1618220" y="807720"/>
                          <a:pt x="1400097" y="756285"/>
                          <a:pt x="1356282" y="791527"/>
                        </a:cubicBezTo>
                        <a:cubicBezTo>
                          <a:pt x="1302942" y="677227"/>
                          <a:pt x="1151495" y="842010"/>
                          <a:pt x="1123872" y="748665"/>
                        </a:cubicBezTo>
                        <a:cubicBezTo>
                          <a:pt x="1095297" y="733425"/>
                          <a:pt x="949565" y="670560"/>
                          <a:pt x="1012430" y="648652"/>
                        </a:cubicBezTo>
                        <a:cubicBezTo>
                          <a:pt x="1021955" y="691515"/>
                          <a:pt x="1084820" y="745807"/>
                          <a:pt x="1081010" y="666750"/>
                        </a:cubicBezTo>
                        <a:cubicBezTo>
                          <a:pt x="1117205" y="771525"/>
                          <a:pt x="1180070" y="632460"/>
                          <a:pt x="1237220" y="720090"/>
                        </a:cubicBezTo>
                        <a:cubicBezTo>
                          <a:pt x="1263890" y="662940"/>
                          <a:pt x="1355330" y="741045"/>
                          <a:pt x="1382000" y="660082"/>
                        </a:cubicBezTo>
                        <a:cubicBezTo>
                          <a:pt x="1328660" y="617220"/>
                          <a:pt x="1179117" y="571500"/>
                          <a:pt x="1167687" y="582930"/>
                        </a:cubicBezTo>
                        <a:cubicBezTo>
                          <a:pt x="1222932" y="536257"/>
                          <a:pt x="1266747" y="519112"/>
                          <a:pt x="1173402" y="506730"/>
                        </a:cubicBezTo>
                        <a:cubicBezTo>
                          <a:pt x="1161972" y="472440"/>
                          <a:pt x="1349615" y="455295"/>
                          <a:pt x="1221027" y="408622"/>
                        </a:cubicBezTo>
                        <a:cubicBezTo>
                          <a:pt x="1315325" y="374332"/>
                          <a:pt x="1189595" y="341947"/>
                          <a:pt x="1244840" y="291465"/>
                        </a:cubicBezTo>
                        <a:cubicBezTo>
                          <a:pt x="1142922" y="295275"/>
                          <a:pt x="1093392" y="362902"/>
                          <a:pt x="1028622" y="443865"/>
                        </a:cubicBezTo>
                        <a:cubicBezTo>
                          <a:pt x="953375" y="458152"/>
                          <a:pt x="963852" y="234315"/>
                          <a:pt x="1051482" y="315277"/>
                        </a:cubicBezTo>
                        <a:cubicBezTo>
                          <a:pt x="1145780" y="320040"/>
                          <a:pt x="1119110" y="247650"/>
                          <a:pt x="1045767" y="244792"/>
                        </a:cubicBezTo>
                        <a:cubicBezTo>
                          <a:pt x="1083867" y="240030"/>
                          <a:pt x="1214360" y="235267"/>
                          <a:pt x="1105775" y="204787"/>
                        </a:cubicBezTo>
                        <a:cubicBezTo>
                          <a:pt x="1183880" y="128587"/>
                          <a:pt x="1106727" y="167640"/>
                          <a:pt x="1057197" y="178117"/>
                        </a:cubicBezTo>
                        <a:cubicBezTo>
                          <a:pt x="1022907" y="129540"/>
                          <a:pt x="961947" y="315277"/>
                          <a:pt x="984807" y="184785"/>
                        </a:cubicBezTo>
                        <a:cubicBezTo>
                          <a:pt x="1001952" y="130492"/>
                          <a:pt x="1109585" y="26670"/>
                          <a:pt x="989570" y="104775"/>
                        </a:cubicBezTo>
                        <a:cubicBezTo>
                          <a:pt x="940040" y="111442"/>
                          <a:pt x="1010525" y="17145"/>
                          <a:pt x="941945" y="0"/>
                        </a:cubicBezTo>
                        <a:lnTo>
                          <a:pt x="941945" y="0"/>
                        </a:lnTo>
                        <a:lnTo>
                          <a:pt x="941945" y="0"/>
                        </a:lnTo>
                        <a:close/>
                        <a:moveTo>
                          <a:pt x="879080" y="280035"/>
                        </a:moveTo>
                        <a:cubicBezTo>
                          <a:pt x="943850" y="286702"/>
                          <a:pt x="929562" y="422910"/>
                          <a:pt x="900987" y="320040"/>
                        </a:cubicBezTo>
                        <a:cubicBezTo>
                          <a:pt x="897177" y="306705"/>
                          <a:pt x="872412" y="298132"/>
                          <a:pt x="879080" y="280035"/>
                        </a:cubicBezTo>
                        <a:close/>
                        <a:moveTo>
                          <a:pt x="856220" y="397192"/>
                        </a:moveTo>
                        <a:cubicBezTo>
                          <a:pt x="924800" y="399097"/>
                          <a:pt x="940040" y="497205"/>
                          <a:pt x="869555" y="428625"/>
                        </a:cubicBezTo>
                        <a:cubicBezTo>
                          <a:pt x="870507" y="429577"/>
                          <a:pt x="835265" y="399097"/>
                          <a:pt x="856220" y="397192"/>
                        </a:cubicBezTo>
                        <a:close/>
                        <a:moveTo>
                          <a:pt x="1109585" y="462915"/>
                        </a:moveTo>
                        <a:cubicBezTo>
                          <a:pt x="1135302" y="532447"/>
                          <a:pt x="909560" y="535305"/>
                          <a:pt x="1059102" y="503872"/>
                        </a:cubicBezTo>
                        <a:cubicBezTo>
                          <a:pt x="1080057" y="495300"/>
                          <a:pt x="1089582" y="472440"/>
                          <a:pt x="1109585" y="462915"/>
                        </a:cubicBezTo>
                        <a:close/>
                        <a:moveTo>
                          <a:pt x="1001952" y="577215"/>
                        </a:moveTo>
                        <a:cubicBezTo>
                          <a:pt x="1061007" y="583882"/>
                          <a:pt x="1121015" y="617220"/>
                          <a:pt x="1021955" y="592455"/>
                        </a:cubicBezTo>
                        <a:lnTo>
                          <a:pt x="1001952" y="577215"/>
                        </a:lnTo>
                        <a:lnTo>
                          <a:pt x="1001952" y="577215"/>
                        </a:lnTo>
                        <a:close/>
                        <a:moveTo>
                          <a:pt x="1103870" y="596265"/>
                        </a:moveTo>
                        <a:lnTo>
                          <a:pt x="1103870" y="596265"/>
                        </a:lnTo>
                        <a:close/>
                        <a:moveTo>
                          <a:pt x="1243887" y="625792"/>
                        </a:moveTo>
                        <a:lnTo>
                          <a:pt x="1243887" y="625792"/>
                        </a:lnTo>
                        <a:close/>
                        <a:moveTo>
                          <a:pt x="1025765" y="753427"/>
                        </a:moveTo>
                        <a:cubicBezTo>
                          <a:pt x="1061960" y="806767"/>
                          <a:pt x="1002905" y="868680"/>
                          <a:pt x="1021002" y="773430"/>
                        </a:cubicBezTo>
                        <a:lnTo>
                          <a:pt x="1025765" y="753427"/>
                        </a:lnTo>
                        <a:lnTo>
                          <a:pt x="1025765" y="753427"/>
                        </a:lnTo>
                        <a:close/>
                        <a:moveTo>
                          <a:pt x="954327" y="860107"/>
                        </a:moveTo>
                        <a:lnTo>
                          <a:pt x="954327" y="860107"/>
                        </a:lnTo>
                        <a:close/>
                        <a:moveTo>
                          <a:pt x="1029575" y="877252"/>
                        </a:moveTo>
                        <a:lnTo>
                          <a:pt x="1029575" y="877252"/>
                        </a:lnTo>
                        <a:close/>
                        <a:moveTo>
                          <a:pt x="914322" y="881062"/>
                        </a:moveTo>
                        <a:lnTo>
                          <a:pt x="914322" y="881062"/>
                        </a:lnTo>
                        <a:close/>
                        <a:moveTo>
                          <a:pt x="867650" y="897255"/>
                        </a:moveTo>
                        <a:lnTo>
                          <a:pt x="867650" y="897255"/>
                        </a:lnTo>
                        <a:close/>
                        <a:moveTo>
                          <a:pt x="674292" y="897255"/>
                        </a:moveTo>
                        <a:cubicBezTo>
                          <a:pt x="711440" y="941070"/>
                          <a:pt x="913370" y="889635"/>
                          <a:pt x="770495" y="939165"/>
                        </a:cubicBezTo>
                        <a:cubicBezTo>
                          <a:pt x="738110" y="945832"/>
                          <a:pt x="647622" y="959167"/>
                          <a:pt x="674292" y="897255"/>
                        </a:cubicBezTo>
                        <a:close/>
                        <a:moveTo>
                          <a:pt x="1525827" y="1320165"/>
                        </a:moveTo>
                        <a:lnTo>
                          <a:pt x="1525827" y="1320165"/>
                        </a:lnTo>
                        <a:close/>
                        <a:moveTo>
                          <a:pt x="750492" y="1416367"/>
                        </a:moveTo>
                        <a:lnTo>
                          <a:pt x="750492" y="1416367"/>
                        </a:lnTo>
                        <a:close/>
                        <a:moveTo>
                          <a:pt x="1551545" y="1757362"/>
                        </a:moveTo>
                        <a:lnTo>
                          <a:pt x="1551545" y="1757362"/>
                        </a:lnTo>
                        <a:close/>
                        <a:moveTo>
                          <a:pt x="1759190" y="1800225"/>
                        </a:moveTo>
                        <a:lnTo>
                          <a:pt x="1759190" y="1800225"/>
                        </a:lnTo>
                        <a:close/>
                        <a:moveTo>
                          <a:pt x="1762047" y="1999297"/>
                        </a:moveTo>
                        <a:lnTo>
                          <a:pt x="1762047" y="1999297"/>
                        </a:lnTo>
                        <a:close/>
                        <a:moveTo>
                          <a:pt x="144702" y="2322195"/>
                        </a:moveTo>
                        <a:lnTo>
                          <a:pt x="144702" y="2322195"/>
                        </a:lnTo>
                        <a:close/>
                        <a:moveTo>
                          <a:pt x="294245" y="2390775"/>
                        </a:moveTo>
                        <a:cubicBezTo>
                          <a:pt x="336155" y="2438400"/>
                          <a:pt x="403782" y="2397442"/>
                          <a:pt x="461885" y="2419350"/>
                        </a:cubicBezTo>
                        <a:cubicBezTo>
                          <a:pt x="489507" y="2429827"/>
                          <a:pt x="195185" y="2477452"/>
                          <a:pt x="294245" y="2390775"/>
                        </a:cubicBezTo>
                        <a:close/>
                        <a:moveTo>
                          <a:pt x="510462" y="2399347"/>
                        </a:moveTo>
                        <a:lnTo>
                          <a:pt x="510462" y="2399347"/>
                        </a:lnTo>
                        <a:close/>
                        <a:moveTo>
                          <a:pt x="416165" y="2728912"/>
                        </a:moveTo>
                        <a:lnTo>
                          <a:pt x="416165" y="272891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手繪多邊形 137"/>
                  <p:cNvSpPr/>
                  <p:nvPr/>
                </p:nvSpPr>
                <p:spPr>
                  <a:xfrm>
                    <a:off x="1162615" y="3091188"/>
                    <a:ext cx="151782" cy="581958"/>
                  </a:xfrm>
                  <a:custGeom>
                    <a:avLst/>
                    <a:gdLst>
                      <a:gd name="connsiteX0" fmla="*/ 86917 w 190552"/>
                      <a:gd name="connsiteY0" fmla="*/ 0 h 950258"/>
                      <a:gd name="connsiteX1" fmla="*/ 73470 w 190552"/>
                      <a:gd name="connsiteY1" fmla="*/ 80682 h 950258"/>
                      <a:gd name="connsiteX2" fmla="*/ 64506 w 190552"/>
                      <a:gd name="connsiteY2" fmla="*/ 331694 h 950258"/>
                      <a:gd name="connsiteX3" fmla="*/ 55541 w 190552"/>
                      <a:gd name="connsiteY3" fmla="*/ 394447 h 950258"/>
                      <a:gd name="connsiteX4" fmla="*/ 46576 w 190552"/>
                      <a:gd name="connsiteY4" fmla="*/ 479611 h 950258"/>
                      <a:gd name="connsiteX5" fmla="*/ 42094 w 190552"/>
                      <a:gd name="connsiteY5" fmla="*/ 497541 h 950258"/>
                      <a:gd name="connsiteX6" fmla="*/ 37611 w 190552"/>
                      <a:gd name="connsiteY6" fmla="*/ 542364 h 950258"/>
                      <a:gd name="connsiteX7" fmla="*/ 33129 w 190552"/>
                      <a:gd name="connsiteY7" fmla="*/ 573741 h 950258"/>
                      <a:gd name="connsiteX8" fmla="*/ 28647 w 190552"/>
                      <a:gd name="connsiteY8" fmla="*/ 609600 h 950258"/>
                      <a:gd name="connsiteX9" fmla="*/ 24164 w 190552"/>
                      <a:gd name="connsiteY9" fmla="*/ 690282 h 950258"/>
                      <a:gd name="connsiteX10" fmla="*/ 42094 w 190552"/>
                      <a:gd name="connsiteY10" fmla="*/ 950258 h 950258"/>
                      <a:gd name="connsiteX11" fmla="*/ 158635 w 190552"/>
                      <a:gd name="connsiteY11" fmla="*/ 941294 h 950258"/>
                      <a:gd name="connsiteX12" fmla="*/ 163117 w 190552"/>
                      <a:gd name="connsiteY12" fmla="*/ 918882 h 950258"/>
                      <a:gd name="connsiteX13" fmla="*/ 172082 w 190552"/>
                      <a:gd name="connsiteY13" fmla="*/ 856129 h 950258"/>
                      <a:gd name="connsiteX14" fmla="*/ 176564 w 190552"/>
                      <a:gd name="connsiteY14" fmla="*/ 726141 h 950258"/>
                      <a:gd name="connsiteX15" fmla="*/ 181047 w 190552"/>
                      <a:gd name="connsiteY15" fmla="*/ 690282 h 950258"/>
                      <a:gd name="connsiteX16" fmla="*/ 185529 w 190552"/>
                      <a:gd name="connsiteY16" fmla="*/ 649941 h 950258"/>
                      <a:gd name="connsiteX17" fmla="*/ 190011 w 190552"/>
                      <a:gd name="connsiteY17" fmla="*/ 488576 h 950258"/>
                      <a:gd name="connsiteX18" fmla="*/ 185529 w 190552"/>
                      <a:gd name="connsiteY18" fmla="*/ 26894 h 950258"/>
                      <a:gd name="connsiteX19" fmla="*/ 167600 w 190552"/>
                      <a:gd name="connsiteY19" fmla="*/ 17929 h 950258"/>
                      <a:gd name="connsiteX20" fmla="*/ 118294 w 190552"/>
                      <a:gd name="connsiteY20" fmla="*/ 0 h 950258"/>
                      <a:gd name="connsiteX21" fmla="*/ 86917 w 190552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46632 w 172678"/>
                      <a:gd name="connsiteY2" fmla="*/ 331694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31952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8060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678" h="950258">
                        <a:moveTo>
                          <a:pt x="69043" y="0"/>
                        </a:moveTo>
                        <a:cubicBezTo>
                          <a:pt x="64561" y="26894"/>
                          <a:pt x="29145" y="33975"/>
                          <a:pt x="28266" y="61226"/>
                        </a:cubicBezTo>
                        <a:cubicBezTo>
                          <a:pt x="27814" y="75250"/>
                          <a:pt x="31759" y="265795"/>
                          <a:pt x="31725" y="321967"/>
                        </a:cubicBezTo>
                        <a:cubicBezTo>
                          <a:pt x="31691" y="378139"/>
                          <a:pt x="29537" y="373888"/>
                          <a:pt x="28060" y="398257"/>
                        </a:cubicBezTo>
                        <a:cubicBezTo>
                          <a:pt x="26583" y="422626"/>
                          <a:pt x="23504" y="451634"/>
                          <a:pt x="22864" y="468181"/>
                        </a:cubicBezTo>
                        <a:cubicBezTo>
                          <a:pt x="22224" y="484728"/>
                          <a:pt x="25714" y="491564"/>
                          <a:pt x="24220" y="497541"/>
                        </a:cubicBezTo>
                        <a:cubicBezTo>
                          <a:pt x="22726" y="512482"/>
                          <a:pt x="21491" y="527451"/>
                          <a:pt x="19737" y="542364"/>
                        </a:cubicBezTo>
                        <a:cubicBezTo>
                          <a:pt x="18503" y="552857"/>
                          <a:pt x="16651" y="563268"/>
                          <a:pt x="15255" y="573741"/>
                        </a:cubicBezTo>
                        <a:cubicBezTo>
                          <a:pt x="13663" y="585681"/>
                          <a:pt x="12267" y="597647"/>
                          <a:pt x="10773" y="609600"/>
                        </a:cubicBezTo>
                        <a:cubicBezTo>
                          <a:pt x="9279" y="636494"/>
                          <a:pt x="6290" y="663347"/>
                          <a:pt x="6290" y="690282"/>
                        </a:cubicBezTo>
                        <a:cubicBezTo>
                          <a:pt x="6290" y="943628"/>
                          <a:pt x="-16327" y="856163"/>
                          <a:pt x="24220" y="950258"/>
                        </a:cubicBezTo>
                        <a:cubicBezTo>
                          <a:pt x="63067" y="947270"/>
                          <a:pt x="103046" y="951072"/>
                          <a:pt x="140761" y="941294"/>
                        </a:cubicBezTo>
                        <a:cubicBezTo>
                          <a:pt x="148136" y="939382"/>
                          <a:pt x="143880" y="926378"/>
                          <a:pt x="145243" y="918882"/>
                        </a:cubicBezTo>
                        <a:cubicBezTo>
                          <a:pt x="150416" y="890430"/>
                          <a:pt x="150309" y="887322"/>
                          <a:pt x="154208" y="856129"/>
                        </a:cubicBezTo>
                        <a:cubicBezTo>
                          <a:pt x="155702" y="812800"/>
                          <a:pt x="156350" y="769433"/>
                          <a:pt x="158690" y="726141"/>
                        </a:cubicBezTo>
                        <a:cubicBezTo>
                          <a:pt x="159340" y="714113"/>
                          <a:pt x="161765" y="702246"/>
                          <a:pt x="163173" y="690282"/>
                        </a:cubicBezTo>
                        <a:cubicBezTo>
                          <a:pt x="164754" y="676845"/>
                          <a:pt x="166161" y="663388"/>
                          <a:pt x="167655" y="649941"/>
                        </a:cubicBezTo>
                        <a:cubicBezTo>
                          <a:pt x="169149" y="596153"/>
                          <a:pt x="172137" y="542385"/>
                          <a:pt x="172137" y="488576"/>
                        </a:cubicBezTo>
                        <a:cubicBezTo>
                          <a:pt x="172137" y="334675"/>
                          <a:pt x="174975" y="180621"/>
                          <a:pt x="167655" y="26894"/>
                        </a:cubicBezTo>
                        <a:cubicBezTo>
                          <a:pt x="167337" y="20220"/>
                          <a:pt x="155832" y="20643"/>
                          <a:pt x="149726" y="17929"/>
                        </a:cubicBezTo>
                        <a:cubicBezTo>
                          <a:pt x="143707" y="15254"/>
                          <a:pt x="105392" y="0"/>
                          <a:pt x="100420" y="0"/>
                        </a:cubicBezTo>
                        <a:lnTo>
                          <a:pt x="6904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371600">
                      <a:defRPr/>
                    </a:pPr>
                    <a:endParaRPr lang="zh-TW" altLang="en-US" sz="2700">
                      <a:solidFill>
                        <a:prstClr val="white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</p:grpSp>
            <p:sp>
              <p:nvSpPr>
                <p:cNvPr id="135" name="手繪多邊形 134"/>
                <p:cNvSpPr/>
                <p:nvPr/>
              </p:nvSpPr>
              <p:spPr>
                <a:xfrm>
                  <a:off x="604055" y="6798536"/>
                  <a:ext cx="133986" cy="546463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6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162901" y="5507091"/>
                  <a:ext cx="1094792" cy="149661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9" name="群組 128"/>
              <p:cNvGrpSpPr/>
              <p:nvPr/>
            </p:nvGrpSpPr>
            <p:grpSpPr>
              <a:xfrm>
                <a:off x="5879664" y="187090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130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手繪多邊形 130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6" name="群組 125"/>
              <p:cNvGrpSpPr/>
              <p:nvPr/>
            </p:nvGrpSpPr>
            <p:grpSpPr>
              <a:xfrm>
                <a:off x="5348892" y="2010387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127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手繪多邊形 127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92" name="群組 91"/>
              <p:cNvGrpSpPr/>
              <p:nvPr/>
            </p:nvGrpSpPr>
            <p:grpSpPr>
              <a:xfrm>
                <a:off x="-245367" y="2092607"/>
                <a:ext cx="920552" cy="1545399"/>
                <a:chOff x="663486" y="1715859"/>
                <a:chExt cx="1240198" cy="1957287"/>
              </a:xfrm>
              <a:solidFill>
                <a:srgbClr val="D5E7DC"/>
              </a:solidFill>
            </p:grpSpPr>
            <p:sp>
              <p:nvSpPr>
                <p:cNvPr id="98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9" name="手繪多邊形 98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95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251589" y="2255089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1434107" y="165125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3" name="群組 92"/>
          <p:cNvGrpSpPr/>
          <p:nvPr/>
        </p:nvGrpSpPr>
        <p:grpSpPr>
          <a:xfrm>
            <a:off x="1182024" y="3569381"/>
            <a:ext cx="1380828" cy="2318099"/>
            <a:chOff x="662870" y="1715858"/>
            <a:chExt cx="1240198" cy="1957288"/>
          </a:xfrm>
          <a:solidFill>
            <a:srgbClr val="D5E7DC"/>
          </a:solidFill>
        </p:grpSpPr>
        <p:sp>
          <p:nvSpPr>
            <p:cNvPr id="96" name="Graphic 47">
              <a:extLst>
                <a:ext uri="{FF2B5EF4-FFF2-40B4-BE49-F238E27FC236}">
                  <a16:creationId xmlns:a16="http://schemas.microsoft.com/office/drawing/2014/main" id="{C7C894B6-4E58-49E8-A039-0272DBB50BE7}"/>
                </a:ext>
              </a:extLst>
            </p:cNvPr>
            <p:cNvSpPr/>
            <p:nvPr/>
          </p:nvSpPr>
          <p:spPr>
            <a:xfrm>
              <a:off x="662870" y="1715858"/>
              <a:ext cx="1240198" cy="1593820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103331"/>
                <a:gd name="connsiteX1" fmla="*/ 876222 w 2063611"/>
                <a:gd name="connsiteY1" fmla="*/ 98107 h 3103331"/>
                <a:gd name="connsiteX2" fmla="*/ 901940 w 2063611"/>
                <a:gd name="connsiteY2" fmla="*/ 231457 h 3103331"/>
                <a:gd name="connsiteX3" fmla="*/ 826692 w 2063611"/>
                <a:gd name="connsiteY3" fmla="*/ 186690 h 3103331"/>
                <a:gd name="connsiteX4" fmla="*/ 810500 w 2063611"/>
                <a:gd name="connsiteY4" fmla="*/ 294322 h 3103331"/>
                <a:gd name="connsiteX5" fmla="*/ 802880 w 2063611"/>
                <a:gd name="connsiteY5" fmla="*/ 320992 h 3103331"/>
                <a:gd name="connsiteX6" fmla="*/ 677150 w 2063611"/>
                <a:gd name="connsiteY6" fmla="*/ 374332 h 3103331"/>
                <a:gd name="connsiteX7" fmla="*/ 696200 w 2063611"/>
                <a:gd name="connsiteY7" fmla="*/ 443865 h 3103331"/>
                <a:gd name="connsiteX8" fmla="*/ 707630 w 2063611"/>
                <a:gd name="connsiteY8" fmla="*/ 532447 h 3103331"/>
                <a:gd name="connsiteX9" fmla="*/ 820977 w 2063611"/>
                <a:gd name="connsiteY9" fmla="*/ 566737 h 3103331"/>
                <a:gd name="connsiteX10" fmla="*/ 940040 w 2063611"/>
                <a:gd name="connsiteY10" fmla="*/ 570547 h 3103331"/>
                <a:gd name="connsiteX11" fmla="*/ 724775 w 2063611"/>
                <a:gd name="connsiteY11" fmla="*/ 611505 h 3103331"/>
                <a:gd name="connsiteX12" fmla="*/ 523797 w 2063611"/>
                <a:gd name="connsiteY12" fmla="*/ 594360 h 3103331"/>
                <a:gd name="connsiteX13" fmla="*/ 590472 w 2063611"/>
                <a:gd name="connsiteY13" fmla="*/ 641985 h 3103331"/>
                <a:gd name="connsiteX14" fmla="*/ 621905 w 2063611"/>
                <a:gd name="connsiteY14" fmla="*/ 681037 h 3103331"/>
                <a:gd name="connsiteX15" fmla="*/ 707630 w 2063611"/>
                <a:gd name="connsiteY15" fmla="*/ 721042 h 3103331"/>
                <a:gd name="connsiteX16" fmla="*/ 940040 w 2063611"/>
                <a:gd name="connsiteY16" fmla="*/ 681990 h 3103331"/>
                <a:gd name="connsiteX17" fmla="*/ 667625 w 2063611"/>
                <a:gd name="connsiteY17" fmla="*/ 751522 h 3103331"/>
                <a:gd name="connsiteX18" fmla="*/ 520940 w 2063611"/>
                <a:gd name="connsiteY18" fmla="*/ 781050 h 3103331"/>
                <a:gd name="connsiteX19" fmla="*/ 523797 w 2063611"/>
                <a:gd name="connsiteY19" fmla="*/ 839152 h 3103331"/>
                <a:gd name="connsiteX20" fmla="*/ 561897 w 2063611"/>
                <a:gd name="connsiteY20" fmla="*/ 905827 h 3103331"/>
                <a:gd name="connsiteX21" fmla="*/ 495222 w 2063611"/>
                <a:gd name="connsiteY21" fmla="*/ 951547 h 3103331"/>
                <a:gd name="connsiteX22" fmla="*/ 402830 w 2063611"/>
                <a:gd name="connsiteY22" fmla="*/ 965835 h 3103331"/>
                <a:gd name="connsiteX23" fmla="*/ 539990 w 2063611"/>
                <a:gd name="connsiteY23" fmla="*/ 1060132 h 3103331"/>
                <a:gd name="connsiteX24" fmla="*/ 722870 w 2063611"/>
                <a:gd name="connsiteY24" fmla="*/ 1148715 h 3103331"/>
                <a:gd name="connsiteX25" fmla="*/ 401877 w 2063611"/>
                <a:gd name="connsiteY25" fmla="*/ 1197292 h 3103331"/>
                <a:gd name="connsiteX26" fmla="*/ 523797 w 2063611"/>
                <a:gd name="connsiteY26" fmla="*/ 1303020 h 3103331"/>
                <a:gd name="connsiteX27" fmla="*/ 359015 w 2063611"/>
                <a:gd name="connsiteY27" fmla="*/ 1358265 h 3103331"/>
                <a:gd name="connsiteX28" fmla="*/ 630477 w 2063611"/>
                <a:gd name="connsiteY28" fmla="*/ 1405890 h 3103331"/>
                <a:gd name="connsiteX29" fmla="*/ 610475 w 2063611"/>
                <a:gd name="connsiteY29" fmla="*/ 1480185 h 3103331"/>
                <a:gd name="connsiteX30" fmla="*/ 279005 w 2063611"/>
                <a:gd name="connsiteY30" fmla="*/ 1581150 h 3103331"/>
                <a:gd name="connsiteX31" fmla="*/ 543800 w 2063611"/>
                <a:gd name="connsiteY31" fmla="*/ 1681162 h 3103331"/>
                <a:gd name="connsiteX32" fmla="*/ 620000 w 2063611"/>
                <a:gd name="connsiteY32" fmla="*/ 1659255 h 3103331"/>
                <a:gd name="connsiteX33" fmla="*/ 727632 w 2063611"/>
                <a:gd name="connsiteY33" fmla="*/ 1655445 h 3103331"/>
                <a:gd name="connsiteX34" fmla="*/ 597140 w 2063611"/>
                <a:gd name="connsiteY34" fmla="*/ 1752600 h 3103331"/>
                <a:gd name="connsiteX35" fmla="*/ 210425 w 2063611"/>
                <a:gd name="connsiteY35" fmla="*/ 1787842 h 3103331"/>
                <a:gd name="connsiteX36" fmla="*/ 207567 w 2063611"/>
                <a:gd name="connsiteY36" fmla="*/ 1855470 h 3103331"/>
                <a:gd name="connsiteX37" fmla="*/ 328535 w 2063611"/>
                <a:gd name="connsiteY37" fmla="*/ 1906905 h 3103331"/>
                <a:gd name="connsiteX38" fmla="*/ 465695 w 2063611"/>
                <a:gd name="connsiteY38" fmla="*/ 1909762 h 3103331"/>
                <a:gd name="connsiteX39" fmla="*/ 546657 w 2063611"/>
                <a:gd name="connsiteY39" fmla="*/ 1945957 h 3103331"/>
                <a:gd name="connsiteX40" fmla="*/ 595235 w 2063611"/>
                <a:gd name="connsiteY40" fmla="*/ 1997392 h 3103331"/>
                <a:gd name="connsiteX41" fmla="*/ 268527 w 2063611"/>
                <a:gd name="connsiteY41" fmla="*/ 2017395 h 3103331"/>
                <a:gd name="connsiteX42" fmla="*/ 229475 w 2063611"/>
                <a:gd name="connsiteY42" fmla="*/ 2042160 h 3103331"/>
                <a:gd name="connsiteX43" fmla="*/ 255192 w 2063611"/>
                <a:gd name="connsiteY43" fmla="*/ 2085022 h 3103331"/>
                <a:gd name="connsiteX44" fmla="*/ 413307 w 2063611"/>
                <a:gd name="connsiteY44" fmla="*/ 2144077 h 3103331"/>
                <a:gd name="connsiteX45" fmla="*/ 473315 w 2063611"/>
                <a:gd name="connsiteY45" fmla="*/ 2166937 h 3103331"/>
                <a:gd name="connsiteX46" fmla="*/ 262812 w 2063611"/>
                <a:gd name="connsiteY46" fmla="*/ 2221230 h 3103331"/>
                <a:gd name="connsiteX47" fmla="*/ 98982 w 2063611"/>
                <a:gd name="connsiteY47" fmla="*/ 2243137 h 3103331"/>
                <a:gd name="connsiteX48" fmla="*/ 38022 w 2063611"/>
                <a:gd name="connsiteY48" fmla="*/ 2283142 h 3103331"/>
                <a:gd name="connsiteX49" fmla="*/ 77075 w 2063611"/>
                <a:gd name="connsiteY49" fmla="*/ 2346007 h 3103331"/>
                <a:gd name="connsiteX50" fmla="*/ 196137 w 2063611"/>
                <a:gd name="connsiteY50" fmla="*/ 2437447 h 3103331"/>
                <a:gd name="connsiteX51" fmla="*/ 165657 w 2063611"/>
                <a:gd name="connsiteY51" fmla="*/ 2471737 h 3103331"/>
                <a:gd name="connsiteX52" fmla="*/ 194232 w 2063611"/>
                <a:gd name="connsiteY52" fmla="*/ 2512695 h 3103331"/>
                <a:gd name="connsiteX53" fmla="*/ 294245 w 2063611"/>
                <a:gd name="connsiteY53" fmla="*/ 2551747 h 3103331"/>
                <a:gd name="connsiteX54" fmla="*/ 69455 w 2063611"/>
                <a:gd name="connsiteY54" fmla="*/ 2582227 h 3103331"/>
                <a:gd name="connsiteX55" fmla="*/ 51357 w 2063611"/>
                <a:gd name="connsiteY55" fmla="*/ 2652712 h 3103331"/>
                <a:gd name="connsiteX56" fmla="*/ 103745 w 2063611"/>
                <a:gd name="connsiteY56" fmla="*/ 2686050 h 3103331"/>
                <a:gd name="connsiteX57" fmla="*/ 207567 w 2063611"/>
                <a:gd name="connsiteY57" fmla="*/ 2720340 h 3103331"/>
                <a:gd name="connsiteX58" fmla="*/ 255192 w 2063611"/>
                <a:gd name="connsiteY58" fmla="*/ 2748915 h 3103331"/>
                <a:gd name="connsiteX59" fmla="*/ 351395 w 2063611"/>
                <a:gd name="connsiteY59" fmla="*/ 2726055 h 3103331"/>
                <a:gd name="connsiteX60" fmla="*/ 247572 w 2063611"/>
                <a:gd name="connsiteY60" fmla="*/ 2751772 h 3103331"/>
                <a:gd name="connsiteX61" fmla="*/ 38022 w 2063611"/>
                <a:gd name="connsiteY61" fmla="*/ 2799397 h 3103331"/>
                <a:gd name="connsiteX62" fmla="*/ 38975 w 2063611"/>
                <a:gd name="connsiteY62" fmla="*/ 2858452 h 3103331"/>
                <a:gd name="connsiteX63" fmla="*/ 81837 w 2063611"/>
                <a:gd name="connsiteY63" fmla="*/ 2887980 h 3103331"/>
                <a:gd name="connsiteX64" fmla="*/ 148512 w 2063611"/>
                <a:gd name="connsiteY64" fmla="*/ 2895600 h 3103331"/>
                <a:gd name="connsiteX65" fmla="*/ 336155 w 2063611"/>
                <a:gd name="connsiteY65" fmla="*/ 2907030 h 3103331"/>
                <a:gd name="connsiteX66" fmla="*/ 294245 w 2063611"/>
                <a:gd name="connsiteY66" fmla="*/ 2948940 h 3103331"/>
                <a:gd name="connsiteX67" fmla="*/ 354252 w 2063611"/>
                <a:gd name="connsiteY67" fmla="*/ 2973705 h 3103331"/>
                <a:gd name="connsiteX68" fmla="*/ 504747 w 2063611"/>
                <a:gd name="connsiteY68" fmla="*/ 3022282 h 3103331"/>
                <a:gd name="connsiteX69" fmla="*/ 596187 w 2063611"/>
                <a:gd name="connsiteY69" fmla="*/ 3050857 h 3103331"/>
                <a:gd name="connsiteX70" fmla="*/ 818120 w 2063611"/>
                <a:gd name="connsiteY70" fmla="*/ 2947035 h 3103331"/>
                <a:gd name="connsiteX71" fmla="*/ 950517 w 2063611"/>
                <a:gd name="connsiteY71" fmla="*/ 2920365 h 3103331"/>
                <a:gd name="connsiteX72" fmla="*/ 1006715 w 2063611"/>
                <a:gd name="connsiteY72" fmla="*/ 3095625 h 3103331"/>
                <a:gd name="connsiteX73" fmla="*/ 1076216 w 2063611"/>
                <a:gd name="connsiteY73" fmla="*/ 3013710 h 3103331"/>
                <a:gd name="connsiteX74" fmla="*/ 1184832 w 2063611"/>
                <a:gd name="connsiteY74" fmla="*/ 2989897 h 3103331"/>
                <a:gd name="connsiteX75" fmla="*/ 1461057 w 2063611"/>
                <a:gd name="connsiteY75" fmla="*/ 3019425 h 3103331"/>
                <a:gd name="connsiteX76" fmla="*/ 1554402 w 2063611"/>
                <a:gd name="connsiteY76" fmla="*/ 2995612 h 3103331"/>
                <a:gd name="connsiteX77" fmla="*/ 1672512 w 2063611"/>
                <a:gd name="connsiteY77" fmla="*/ 3023235 h 3103331"/>
                <a:gd name="connsiteX78" fmla="*/ 1741092 w 2063611"/>
                <a:gd name="connsiteY78" fmla="*/ 2988945 h 3103331"/>
                <a:gd name="connsiteX79" fmla="*/ 1886825 w 2063611"/>
                <a:gd name="connsiteY79" fmla="*/ 3002280 h 3103331"/>
                <a:gd name="connsiteX80" fmla="*/ 1881110 w 2063611"/>
                <a:gd name="connsiteY80" fmla="*/ 2937510 h 3103331"/>
                <a:gd name="connsiteX81" fmla="*/ 1957310 w 2063611"/>
                <a:gd name="connsiteY81" fmla="*/ 2940367 h 3103331"/>
                <a:gd name="connsiteX82" fmla="*/ 1941117 w 2063611"/>
                <a:gd name="connsiteY82" fmla="*/ 2906077 h 3103331"/>
                <a:gd name="connsiteX83" fmla="*/ 1836342 w 2063611"/>
                <a:gd name="connsiteY83" fmla="*/ 2846070 h 3103331"/>
                <a:gd name="connsiteX84" fmla="*/ 1876347 w 2063611"/>
                <a:gd name="connsiteY84" fmla="*/ 2811780 h 3103331"/>
                <a:gd name="connsiteX85" fmla="*/ 1902065 w 2063611"/>
                <a:gd name="connsiteY85" fmla="*/ 2783205 h 3103331"/>
                <a:gd name="connsiteX86" fmla="*/ 2024937 w 2063611"/>
                <a:gd name="connsiteY86" fmla="*/ 2750820 h 3103331"/>
                <a:gd name="connsiteX87" fmla="*/ 2029700 w 2063611"/>
                <a:gd name="connsiteY87" fmla="*/ 2704147 h 3103331"/>
                <a:gd name="connsiteX88" fmla="*/ 2001125 w 2063611"/>
                <a:gd name="connsiteY88" fmla="*/ 2663190 h 3103331"/>
                <a:gd name="connsiteX89" fmla="*/ 1936355 w 2063611"/>
                <a:gd name="connsiteY89" fmla="*/ 2638425 h 3103331"/>
                <a:gd name="connsiteX90" fmla="*/ 1785860 w 2063611"/>
                <a:gd name="connsiteY90" fmla="*/ 2644140 h 3103331"/>
                <a:gd name="connsiteX91" fmla="*/ 1490585 w 2063611"/>
                <a:gd name="connsiteY91" fmla="*/ 2531745 h 3103331"/>
                <a:gd name="connsiteX92" fmla="*/ 1584882 w 2063611"/>
                <a:gd name="connsiteY92" fmla="*/ 2527935 h 3103331"/>
                <a:gd name="connsiteX93" fmla="*/ 1817292 w 2063611"/>
                <a:gd name="connsiteY93" fmla="*/ 2559367 h 3103331"/>
                <a:gd name="connsiteX94" fmla="*/ 1931592 w 2063611"/>
                <a:gd name="connsiteY94" fmla="*/ 2442210 h 3103331"/>
                <a:gd name="connsiteX95" fmla="*/ 1993505 w 2063611"/>
                <a:gd name="connsiteY95" fmla="*/ 2409825 h 3103331"/>
                <a:gd name="connsiteX96" fmla="*/ 1985885 w 2063611"/>
                <a:gd name="connsiteY96" fmla="*/ 2380297 h 3103331"/>
                <a:gd name="connsiteX97" fmla="*/ 1542020 w 2063611"/>
                <a:gd name="connsiteY97" fmla="*/ 2321242 h 3103331"/>
                <a:gd name="connsiteX98" fmla="*/ 1547735 w 2063611"/>
                <a:gd name="connsiteY98" fmla="*/ 2275522 h 3103331"/>
                <a:gd name="connsiteX99" fmla="*/ 1816340 w 2063611"/>
                <a:gd name="connsiteY99" fmla="*/ 2284095 h 3103331"/>
                <a:gd name="connsiteX100" fmla="*/ 1987790 w 2063611"/>
                <a:gd name="connsiteY100" fmla="*/ 2151697 h 3103331"/>
                <a:gd name="connsiteX101" fmla="*/ 2006840 w 2063611"/>
                <a:gd name="connsiteY101" fmla="*/ 2117407 h 3103331"/>
                <a:gd name="connsiteX102" fmla="*/ 1692515 w 2063611"/>
                <a:gd name="connsiteY102" fmla="*/ 2054542 h 3103331"/>
                <a:gd name="connsiteX103" fmla="*/ 1801100 w 2063611"/>
                <a:gd name="connsiteY103" fmla="*/ 2020252 h 3103331"/>
                <a:gd name="connsiteX104" fmla="*/ 1829675 w 2063611"/>
                <a:gd name="connsiteY104" fmla="*/ 1993582 h 3103331"/>
                <a:gd name="connsiteX105" fmla="*/ 1868727 w 2063611"/>
                <a:gd name="connsiteY105" fmla="*/ 1927860 h 3103331"/>
                <a:gd name="connsiteX106" fmla="*/ 1593455 w 2063611"/>
                <a:gd name="connsiteY106" fmla="*/ 1862137 h 3103331"/>
                <a:gd name="connsiteX107" fmla="*/ 1816340 w 2063611"/>
                <a:gd name="connsiteY107" fmla="*/ 1730692 h 3103331"/>
                <a:gd name="connsiteX108" fmla="*/ 1584882 w 2063611"/>
                <a:gd name="connsiteY108" fmla="*/ 1722120 h 3103331"/>
                <a:gd name="connsiteX109" fmla="*/ 1632507 w 2063611"/>
                <a:gd name="connsiteY109" fmla="*/ 1685925 h 3103331"/>
                <a:gd name="connsiteX110" fmla="*/ 1641080 w 2063611"/>
                <a:gd name="connsiteY110" fmla="*/ 1644967 h 3103331"/>
                <a:gd name="connsiteX111" fmla="*/ 1430577 w 2063611"/>
                <a:gd name="connsiteY111" fmla="*/ 1605915 h 3103331"/>
                <a:gd name="connsiteX112" fmla="*/ 1512492 w 2063611"/>
                <a:gd name="connsiteY112" fmla="*/ 1549717 h 3103331"/>
                <a:gd name="connsiteX113" fmla="*/ 1690610 w 2063611"/>
                <a:gd name="connsiteY113" fmla="*/ 1452562 h 3103331"/>
                <a:gd name="connsiteX114" fmla="*/ 1532495 w 2063611"/>
                <a:gd name="connsiteY114" fmla="*/ 1428750 h 3103331"/>
                <a:gd name="connsiteX115" fmla="*/ 1513445 w 2063611"/>
                <a:gd name="connsiteY115" fmla="*/ 1381125 h 3103331"/>
                <a:gd name="connsiteX116" fmla="*/ 1275320 w 2063611"/>
                <a:gd name="connsiteY116" fmla="*/ 1353502 h 3103331"/>
                <a:gd name="connsiteX117" fmla="*/ 1561070 w 2063611"/>
                <a:gd name="connsiteY117" fmla="*/ 1321117 h 3103331"/>
                <a:gd name="connsiteX118" fmla="*/ 1586787 w 2063611"/>
                <a:gd name="connsiteY118" fmla="*/ 1202055 h 3103331"/>
                <a:gd name="connsiteX119" fmla="*/ 1433435 w 2063611"/>
                <a:gd name="connsiteY119" fmla="*/ 1143952 h 3103331"/>
                <a:gd name="connsiteX120" fmla="*/ 1120062 w 2063611"/>
                <a:gd name="connsiteY120" fmla="*/ 1087755 h 3103331"/>
                <a:gd name="connsiteX121" fmla="*/ 1302942 w 2063611"/>
                <a:gd name="connsiteY121" fmla="*/ 1102042 h 3103331"/>
                <a:gd name="connsiteX122" fmla="*/ 1399145 w 2063611"/>
                <a:gd name="connsiteY122" fmla="*/ 1087755 h 3103331"/>
                <a:gd name="connsiteX123" fmla="*/ 1501062 w 2063611"/>
                <a:gd name="connsiteY123" fmla="*/ 1033462 h 3103331"/>
                <a:gd name="connsiteX124" fmla="*/ 1524875 w 2063611"/>
                <a:gd name="connsiteY124" fmla="*/ 962025 h 3103331"/>
                <a:gd name="connsiteX125" fmla="*/ 1414385 w 2063611"/>
                <a:gd name="connsiteY125" fmla="*/ 931545 h 3103331"/>
                <a:gd name="connsiteX126" fmla="*/ 1147685 w 2063611"/>
                <a:gd name="connsiteY126" fmla="*/ 896302 h 3103331"/>
                <a:gd name="connsiteX127" fmla="*/ 1297227 w 2063611"/>
                <a:gd name="connsiteY127" fmla="*/ 877252 h 3103331"/>
                <a:gd name="connsiteX128" fmla="*/ 1344852 w 2063611"/>
                <a:gd name="connsiteY128" fmla="*/ 861060 h 3103331"/>
                <a:gd name="connsiteX129" fmla="*/ 1473440 w 2063611"/>
                <a:gd name="connsiteY129" fmla="*/ 824865 h 3103331"/>
                <a:gd name="connsiteX130" fmla="*/ 1356282 w 2063611"/>
                <a:gd name="connsiteY130" fmla="*/ 791527 h 3103331"/>
                <a:gd name="connsiteX131" fmla="*/ 1123872 w 2063611"/>
                <a:gd name="connsiteY131" fmla="*/ 748665 h 3103331"/>
                <a:gd name="connsiteX132" fmla="*/ 1012430 w 2063611"/>
                <a:gd name="connsiteY132" fmla="*/ 648652 h 3103331"/>
                <a:gd name="connsiteX133" fmla="*/ 1081010 w 2063611"/>
                <a:gd name="connsiteY133" fmla="*/ 666750 h 3103331"/>
                <a:gd name="connsiteX134" fmla="*/ 1237220 w 2063611"/>
                <a:gd name="connsiteY134" fmla="*/ 720090 h 3103331"/>
                <a:gd name="connsiteX135" fmla="*/ 1382000 w 2063611"/>
                <a:gd name="connsiteY135" fmla="*/ 660082 h 3103331"/>
                <a:gd name="connsiteX136" fmla="*/ 1167687 w 2063611"/>
                <a:gd name="connsiteY136" fmla="*/ 582930 h 3103331"/>
                <a:gd name="connsiteX137" fmla="*/ 1173402 w 2063611"/>
                <a:gd name="connsiteY137" fmla="*/ 506730 h 3103331"/>
                <a:gd name="connsiteX138" fmla="*/ 1221027 w 2063611"/>
                <a:gd name="connsiteY138" fmla="*/ 408622 h 3103331"/>
                <a:gd name="connsiteX139" fmla="*/ 1244840 w 2063611"/>
                <a:gd name="connsiteY139" fmla="*/ 291465 h 3103331"/>
                <a:gd name="connsiteX140" fmla="*/ 1028622 w 2063611"/>
                <a:gd name="connsiteY140" fmla="*/ 443865 h 3103331"/>
                <a:gd name="connsiteX141" fmla="*/ 1051482 w 2063611"/>
                <a:gd name="connsiteY141" fmla="*/ 315277 h 3103331"/>
                <a:gd name="connsiteX142" fmla="*/ 1045767 w 2063611"/>
                <a:gd name="connsiteY142" fmla="*/ 244792 h 3103331"/>
                <a:gd name="connsiteX143" fmla="*/ 1105775 w 2063611"/>
                <a:gd name="connsiteY143" fmla="*/ 204787 h 3103331"/>
                <a:gd name="connsiteX144" fmla="*/ 1057197 w 2063611"/>
                <a:gd name="connsiteY144" fmla="*/ 178117 h 3103331"/>
                <a:gd name="connsiteX145" fmla="*/ 984807 w 2063611"/>
                <a:gd name="connsiteY145" fmla="*/ 184785 h 3103331"/>
                <a:gd name="connsiteX146" fmla="*/ 989570 w 2063611"/>
                <a:gd name="connsiteY146" fmla="*/ 104775 h 3103331"/>
                <a:gd name="connsiteX147" fmla="*/ 941945 w 2063611"/>
                <a:gd name="connsiteY147" fmla="*/ 0 h 3103331"/>
                <a:gd name="connsiteX148" fmla="*/ 941945 w 2063611"/>
                <a:gd name="connsiteY148" fmla="*/ 0 h 3103331"/>
                <a:gd name="connsiteX149" fmla="*/ 941945 w 2063611"/>
                <a:gd name="connsiteY149" fmla="*/ 0 h 3103331"/>
                <a:gd name="connsiteX150" fmla="*/ 879080 w 2063611"/>
                <a:gd name="connsiteY150" fmla="*/ 280035 h 3103331"/>
                <a:gd name="connsiteX151" fmla="*/ 900987 w 2063611"/>
                <a:gd name="connsiteY151" fmla="*/ 320040 h 3103331"/>
                <a:gd name="connsiteX152" fmla="*/ 879080 w 2063611"/>
                <a:gd name="connsiteY152" fmla="*/ 280035 h 3103331"/>
                <a:gd name="connsiteX153" fmla="*/ 856220 w 2063611"/>
                <a:gd name="connsiteY153" fmla="*/ 397192 h 3103331"/>
                <a:gd name="connsiteX154" fmla="*/ 869555 w 2063611"/>
                <a:gd name="connsiteY154" fmla="*/ 428625 h 3103331"/>
                <a:gd name="connsiteX155" fmla="*/ 856220 w 2063611"/>
                <a:gd name="connsiteY155" fmla="*/ 397192 h 3103331"/>
                <a:gd name="connsiteX156" fmla="*/ 1109585 w 2063611"/>
                <a:gd name="connsiteY156" fmla="*/ 462915 h 3103331"/>
                <a:gd name="connsiteX157" fmla="*/ 1059102 w 2063611"/>
                <a:gd name="connsiteY157" fmla="*/ 503872 h 3103331"/>
                <a:gd name="connsiteX158" fmla="*/ 1109585 w 2063611"/>
                <a:gd name="connsiteY158" fmla="*/ 462915 h 3103331"/>
                <a:gd name="connsiteX159" fmla="*/ 1001952 w 2063611"/>
                <a:gd name="connsiteY159" fmla="*/ 577215 h 3103331"/>
                <a:gd name="connsiteX160" fmla="*/ 1021955 w 2063611"/>
                <a:gd name="connsiteY160" fmla="*/ 592455 h 3103331"/>
                <a:gd name="connsiteX161" fmla="*/ 1001952 w 2063611"/>
                <a:gd name="connsiteY161" fmla="*/ 577215 h 3103331"/>
                <a:gd name="connsiteX162" fmla="*/ 1001952 w 2063611"/>
                <a:gd name="connsiteY162" fmla="*/ 577215 h 3103331"/>
                <a:gd name="connsiteX163" fmla="*/ 1103870 w 2063611"/>
                <a:gd name="connsiteY163" fmla="*/ 596265 h 3103331"/>
                <a:gd name="connsiteX164" fmla="*/ 1103870 w 2063611"/>
                <a:gd name="connsiteY164" fmla="*/ 596265 h 3103331"/>
                <a:gd name="connsiteX165" fmla="*/ 1243887 w 2063611"/>
                <a:gd name="connsiteY165" fmla="*/ 625792 h 3103331"/>
                <a:gd name="connsiteX166" fmla="*/ 1243887 w 2063611"/>
                <a:gd name="connsiteY166" fmla="*/ 625792 h 3103331"/>
                <a:gd name="connsiteX167" fmla="*/ 1025765 w 2063611"/>
                <a:gd name="connsiteY167" fmla="*/ 753427 h 3103331"/>
                <a:gd name="connsiteX168" fmla="*/ 1021002 w 2063611"/>
                <a:gd name="connsiteY168" fmla="*/ 773430 h 3103331"/>
                <a:gd name="connsiteX169" fmla="*/ 1025765 w 2063611"/>
                <a:gd name="connsiteY169" fmla="*/ 753427 h 3103331"/>
                <a:gd name="connsiteX170" fmla="*/ 1025765 w 2063611"/>
                <a:gd name="connsiteY170" fmla="*/ 753427 h 3103331"/>
                <a:gd name="connsiteX171" fmla="*/ 954327 w 2063611"/>
                <a:gd name="connsiteY171" fmla="*/ 860107 h 3103331"/>
                <a:gd name="connsiteX172" fmla="*/ 954327 w 2063611"/>
                <a:gd name="connsiteY172" fmla="*/ 860107 h 3103331"/>
                <a:gd name="connsiteX173" fmla="*/ 1029575 w 2063611"/>
                <a:gd name="connsiteY173" fmla="*/ 877252 h 3103331"/>
                <a:gd name="connsiteX174" fmla="*/ 1029575 w 2063611"/>
                <a:gd name="connsiteY174" fmla="*/ 877252 h 3103331"/>
                <a:gd name="connsiteX175" fmla="*/ 914322 w 2063611"/>
                <a:gd name="connsiteY175" fmla="*/ 881062 h 3103331"/>
                <a:gd name="connsiteX176" fmla="*/ 914322 w 2063611"/>
                <a:gd name="connsiteY176" fmla="*/ 881062 h 3103331"/>
                <a:gd name="connsiteX177" fmla="*/ 867650 w 2063611"/>
                <a:gd name="connsiteY177" fmla="*/ 897255 h 3103331"/>
                <a:gd name="connsiteX178" fmla="*/ 867650 w 2063611"/>
                <a:gd name="connsiteY178" fmla="*/ 897255 h 3103331"/>
                <a:gd name="connsiteX179" fmla="*/ 674292 w 2063611"/>
                <a:gd name="connsiteY179" fmla="*/ 897255 h 3103331"/>
                <a:gd name="connsiteX180" fmla="*/ 770495 w 2063611"/>
                <a:gd name="connsiteY180" fmla="*/ 939165 h 3103331"/>
                <a:gd name="connsiteX181" fmla="*/ 674292 w 2063611"/>
                <a:gd name="connsiteY181" fmla="*/ 897255 h 3103331"/>
                <a:gd name="connsiteX182" fmla="*/ 1525827 w 2063611"/>
                <a:gd name="connsiteY182" fmla="*/ 1320165 h 3103331"/>
                <a:gd name="connsiteX183" fmla="*/ 1525827 w 2063611"/>
                <a:gd name="connsiteY183" fmla="*/ 1320165 h 3103331"/>
                <a:gd name="connsiteX184" fmla="*/ 750492 w 2063611"/>
                <a:gd name="connsiteY184" fmla="*/ 1416367 h 3103331"/>
                <a:gd name="connsiteX185" fmla="*/ 750492 w 2063611"/>
                <a:gd name="connsiteY185" fmla="*/ 1416367 h 3103331"/>
                <a:gd name="connsiteX186" fmla="*/ 1551545 w 2063611"/>
                <a:gd name="connsiteY186" fmla="*/ 1757362 h 3103331"/>
                <a:gd name="connsiteX187" fmla="*/ 1551545 w 2063611"/>
                <a:gd name="connsiteY187" fmla="*/ 1757362 h 3103331"/>
                <a:gd name="connsiteX188" fmla="*/ 1759190 w 2063611"/>
                <a:gd name="connsiteY188" fmla="*/ 1800225 h 3103331"/>
                <a:gd name="connsiteX189" fmla="*/ 1759190 w 2063611"/>
                <a:gd name="connsiteY189" fmla="*/ 1800225 h 3103331"/>
                <a:gd name="connsiteX190" fmla="*/ 1762047 w 2063611"/>
                <a:gd name="connsiteY190" fmla="*/ 1999297 h 3103331"/>
                <a:gd name="connsiteX191" fmla="*/ 1762047 w 2063611"/>
                <a:gd name="connsiteY191" fmla="*/ 1999297 h 3103331"/>
                <a:gd name="connsiteX192" fmla="*/ 144702 w 2063611"/>
                <a:gd name="connsiteY192" fmla="*/ 2322195 h 3103331"/>
                <a:gd name="connsiteX193" fmla="*/ 144702 w 2063611"/>
                <a:gd name="connsiteY193" fmla="*/ 2322195 h 3103331"/>
                <a:gd name="connsiteX194" fmla="*/ 294245 w 2063611"/>
                <a:gd name="connsiteY194" fmla="*/ 2390775 h 3103331"/>
                <a:gd name="connsiteX195" fmla="*/ 461885 w 2063611"/>
                <a:gd name="connsiteY195" fmla="*/ 2419350 h 3103331"/>
                <a:gd name="connsiteX196" fmla="*/ 294245 w 2063611"/>
                <a:gd name="connsiteY196" fmla="*/ 2390775 h 3103331"/>
                <a:gd name="connsiteX197" fmla="*/ 510462 w 2063611"/>
                <a:gd name="connsiteY197" fmla="*/ 2399347 h 3103331"/>
                <a:gd name="connsiteX198" fmla="*/ 510462 w 2063611"/>
                <a:gd name="connsiteY198" fmla="*/ 2399347 h 3103331"/>
                <a:gd name="connsiteX199" fmla="*/ 416165 w 2063611"/>
                <a:gd name="connsiteY199" fmla="*/ 2728912 h 3103331"/>
                <a:gd name="connsiteX200" fmla="*/ 416165 w 2063611"/>
                <a:gd name="connsiteY200" fmla="*/ 2728912 h 310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63611" h="3103331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15275" y="2805112"/>
                    <a:pt x="950517" y="2920365"/>
                  </a:cubicBezTo>
                  <a:cubicBezTo>
                    <a:pt x="943850" y="2998470"/>
                    <a:pt x="851457" y="3137535"/>
                    <a:pt x="1006715" y="3095625"/>
                  </a:cubicBezTo>
                  <a:cubicBezTo>
                    <a:pt x="1081010" y="3100387"/>
                    <a:pt x="1123841" y="3109912"/>
                    <a:pt x="1076216" y="3013710"/>
                  </a:cubicBezTo>
                  <a:cubicBezTo>
                    <a:pt x="1052404" y="2913697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手繪多邊形 96"/>
            <p:cNvSpPr/>
            <p:nvPr/>
          </p:nvSpPr>
          <p:spPr>
            <a:xfrm>
              <a:off x="1162615" y="3091188"/>
              <a:ext cx="151782" cy="581958"/>
            </a:xfrm>
            <a:custGeom>
              <a:avLst/>
              <a:gdLst>
                <a:gd name="connsiteX0" fmla="*/ 86917 w 190552"/>
                <a:gd name="connsiteY0" fmla="*/ 0 h 950258"/>
                <a:gd name="connsiteX1" fmla="*/ 73470 w 190552"/>
                <a:gd name="connsiteY1" fmla="*/ 80682 h 950258"/>
                <a:gd name="connsiteX2" fmla="*/ 64506 w 190552"/>
                <a:gd name="connsiteY2" fmla="*/ 331694 h 950258"/>
                <a:gd name="connsiteX3" fmla="*/ 55541 w 190552"/>
                <a:gd name="connsiteY3" fmla="*/ 394447 h 950258"/>
                <a:gd name="connsiteX4" fmla="*/ 46576 w 190552"/>
                <a:gd name="connsiteY4" fmla="*/ 479611 h 950258"/>
                <a:gd name="connsiteX5" fmla="*/ 42094 w 190552"/>
                <a:gd name="connsiteY5" fmla="*/ 497541 h 950258"/>
                <a:gd name="connsiteX6" fmla="*/ 37611 w 190552"/>
                <a:gd name="connsiteY6" fmla="*/ 542364 h 950258"/>
                <a:gd name="connsiteX7" fmla="*/ 33129 w 190552"/>
                <a:gd name="connsiteY7" fmla="*/ 573741 h 950258"/>
                <a:gd name="connsiteX8" fmla="*/ 28647 w 190552"/>
                <a:gd name="connsiteY8" fmla="*/ 609600 h 950258"/>
                <a:gd name="connsiteX9" fmla="*/ 24164 w 190552"/>
                <a:gd name="connsiteY9" fmla="*/ 690282 h 950258"/>
                <a:gd name="connsiteX10" fmla="*/ 42094 w 190552"/>
                <a:gd name="connsiteY10" fmla="*/ 950258 h 950258"/>
                <a:gd name="connsiteX11" fmla="*/ 158635 w 190552"/>
                <a:gd name="connsiteY11" fmla="*/ 941294 h 950258"/>
                <a:gd name="connsiteX12" fmla="*/ 163117 w 190552"/>
                <a:gd name="connsiteY12" fmla="*/ 918882 h 950258"/>
                <a:gd name="connsiteX13" fmla="*/ 172082 w 190552"/>
                <a:gd name="connsiteY13" fmla="*/ 856129 h 950258"/>
                <a:gd name="connsiteX14" fmla="*/ 176564 w 190552"/>
                <a:gd name="connsiteY14" fmla="*/ 726141 h 950258"/>
                <a:gd name="connsiteX15" fmla="*/ 181047 w 190552"/>
                <a:gd name="connsiteY15" fmla="*/ 690282 h 950258"/>
                <a:gd name="connsiteX16" fmla="*/ 185529 w 190552"/>
                <a:gd name="connsiteY16" fmla="*/ 649941 h 950258"/>
                <a:gd name="connsiteX17" fmla="*/ 190011 w 190552"/>
                <a:gd name="connsiteY17" fmla="*/ 488576 h 950258"/>
                <a:gd name="connsiteX18" fmla="*/ 185529 w 190552"/>
                <a:gd name="connsiteY18" fmla="*/ 26894 h 950258"/>
                <a:gd name="connsiteX19" fmla="*/ 167600 w 190552"/>
                <a:gd name="connsiteY19" fmla="*/ 17929 h 950258"/>
                <a:gd name="connsiteX20" fmla="*/ 118294 w 190552"/>
                <a:gd name="connsiteY20" fmla="*/ 0 h 950258"/>
                <a:gd name="connsiteX21" fmla="*/ 86917 w 190552"/>
                <a:gd name="connsiteY21" fmla="*/ 0 h 950258"/>
                <a:gd name="connsiteX0" fmla="*/ 69043 w 172678"/>
                <a:gd name="connsiteY0" fmla="*/ 0 h 950258"/>
                <a:gd name="connsiteX1" fmla="*/ 55596 w 172678"/>
                <a:gd name="connsiteY1" fmla="*/ 80682 h 950258"/>
                <a:gd name="connsiteX2" fmla="*/ 46632 w 172678"/>
                <a:gd name="connsiteY2" fmla="*/ 331694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55596 w 172678"/>
                <a:gd name="connsiteY1" fmla="*/ 80682 h 950258"/>
                <a:gd name="connsiteX2" fmla="*/ 31725 w 172678"/>
                <a:gd name="connsiteY2" fmla="*/ 321967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45658 w 172678"/>
                <a:gd name="connsiteY1" fmla="*/ 66090 h 950258"/>
                <a:gd name="connsiteX2" fmla="*/ 31725 w 172678"/>
                <a:gd name="connsiteY2" fmla="*/ 321967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45658 w 172678"/>
                <a:gd name="connsiteY1" fmla="*/ 66090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31952 w 172678"/>
                <a:gd name="connsiteY3" fmla="*/ 39825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8060 w 172678"/>
                <a:gd name="connsiteY3" fmla="*/ 39825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678" h="950258">
                  <a:moveTo>
                    <a:pt x="69043" y="0"/>
                  </a:moveTo>
                  <a:cubicBezTo>
                    <a:pt x="64561" y="26894"/>
                    <a:pt x="29145" y="33975"/>
                    <a:pt x="28266" y="61226"/>
                  </a:cubicBezTo>
                  <a:cubicBezTo>
                    <a:pt x="27814" y="75250"/>
                    <a:pt x="31759" y="265795"/>
                    <a:pt x="31725" y="321967"/>
                  </a:cubicBezTo>
                  <a:cubicBezTo>
                    <a:pt x="31691" y="378139"/>
                    <a:pt x="29537" y="373888"/>
                    <a:pt x="28060" y="398257"/>
                  </a:cubicBezTo>
                  <a:cubicBezTo>
                    <a:pt x="26583" y="422626"/>
                    <a:pt x="23504" y="451634"/>
                    <a:pt x="22864" y="468181"/>
                  </a:cubicBezTo>
                  <a:cubicBezTo>
                    <a:pt x="22224" y="484728"/>
                    <a:pt x="25714" y="491564"/>
                    <a:pt x="24220" y="497541"/>
                  </a:cubicBezTo>
                  <a:cubicBezTo>
                    <a:pt x="22726" y="512482"/>
                    <a:pt x="21491" y="527451"/>
                    <a:pt x="19737" y="542364"/>
                  </a:cubicBezTo>
                  <a:cubicBezTo>
                    <a:pt x="18503" y="552857"/>
                    <a:pt x="16651" y="563268"/>
                    <a:pt x="15255" y="573741"/>
                  </a:cubicBezTo>
                  <a:cubicBezTo>
                    <a:pt x="13663" y="585681"/>
                    <a:pt x="12267" y="597647"/>
                    <a:pt x="10773" y="609600"/>
                  </a:cubicBezTo>
                  <a:cubicBezTo>
                    <a:pt x="9279" y="636494"/>
                    <a:pt x="6290" y="663347"/>
                    <a:pt x="6290" y="690282"/>
                  </a:cubicBezTo>
                  <a:cubicBezTo>
                    <a:pt x="6290" y="943628"/>
                    <a:pt x="-16327" y="856163"/>
                    <a:pt x="24220" y="950258"/>
                  </a:cubicBezTo>
                  <a:cubicBezTo>
                    <a:pt x="63067" y="947270"/>
                    <a:pt x="103046" y="951072"/>
                    <a:pt x="140761" y="941294"/>
                  </a:cubicBezTo>
                  <a:cubicBezTo>
                    <a:pt x="148136" y="939382"/>
                    <a:pt x="143880" y="926378"/>
                    <a:pt x="145243" y="918882"/>
                  </a:cubicBezTo>
                  <a:cubicBezTo>
                    <a:pt x="150416" y="890430"/>
                    <a:pt x="150309" y="887322"/>
                    <a:pt x="154208" y="856129"/>
                  </a:cubicBezTo>
                  <a:cubicBezTo>
                    <a:pt x="155702" y="812800"/>
                    <a:pt x="156350" y="769433"/>
                    <a:pt x="158690" y="726141"/>
                  </a:cubicBezTo>
                  <a:cubicBezTo>
                    <a:pt x="159340" y="714113"/>
                    <a:pt x="161765" y="702246"/>
                    <a:pt x="163173" y="690282"/>
                  </a:cubicBezTo>
                  <a:cubicBezTo>
                    <a:pt x="164754" y="676845"/>
                    <a:pt x="166161" y="663388"/>
                    <a:pt x="167655" y="649941"/>
                  </a:cubicBezTo>
                  <a:cubicBezTo>
                    <a:pt x="169149" y="596153"/>
                    <a:pt x="172137" y="542385"/>
                    <a:pt x="172137" y="488576"/>
                  </a:cubicBezTo>
                  <a:cubicBezTo>
                    <a:pt x="172137" y="334675"/>
                    <a:pt x="174975" y="180621"/>
                    <a:pt x="167655" y="26894"/>
                  </a:cubicBezTo>
                  <a:cubicBezTo>
                    <a:pt x="167337" y="20220"/>
                    <a:pt x="155832" y="20643"/>
                    <a:pt x="149726" y="17929"/>
                  </a:cubicBezTo>
                  <a:cubicBezTo>
                    <a:pt x="143707" y="15254"/>
                    <a:pt x="105392" y="0"/>
                    <a:pt x="100420" y="0"/>
                  </a:cubicBezTo>
                  <a:lnTo>
                    <a:pt x="690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TW" altLang="en-US" sz="27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50" name="群組 149"/>
          <p:cNvGrpSpPr/>
          <p:nvPr/>
        </p:nvGrpSpPr>
        <p:grpSpPr>
          <a:xfrm>
            <a:off x="16616363" y="2543159"/>
            <a:ext cx="1380828" cy="2318099"/>
            <a:chOff x="663486" y="1715859"/>
            <a:chExt cx="1240198" cy="1957287"/>
          </a:xfrm>
          <a:solidFill>
            <a:srgbClr val="D5E7DC"/>
          </a:solidFill>
        </p:grpSpPr>
        <p:sp>
          <p:nvSpPr>
            <p:cNvPr id="156" name="Graphic 47">
              <a:extLst>
                <a:ext uri="{FF2B5EF4-FFF2-40B4-BE49-F238E27FC236}">
                  <a16:creationId xmlns:a16="http://schemas.microsoft.com/office/drawing/2014/main" id="{C7C894B6-4E58-49E8-A039-0272DBB50BE7}"/>
                </a:ext>
              </a:extLst>
            </p:cNvPr>
            <p:cNvSpPr/>
            <p:nvPr/>
          </p:nvSpPr>
          <p:spPr>
            <a:xfrm>
              <a:off x="663486" y="1715859"/>
              <a:ext cx="1240198" cy="1593821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103331"/>
                <a:gd name="connsiteX1" fmla="*/ 876222 w 2063611"/>
                <a:gd name="connsiteY1" fmla="*/ 98107 h 3103331"/>
                <a:gd name="connsiteX2" fmla="*/ 901940 w 2063611"/>
                <a:gd name="connsiteY2" fmla="*/ 231457 h 3103331"/>
                <a:gd name="connsiteX3" fmla="*/ 826692 w 2063611"/>
                <a:gd name="connsiteY3" fmla="*/ 186690 h 3103331"/>
                <a:gd name="connsiteX4" fmla="*/ 810500 w 2063611"/>
                <a:gd name="connsiteY4" fmla="*/ 294322 h 3103331"/>
                <a:gd name="connsiteX5" fmla="*/ 802880 w 2063611"/>
                <a:gd name="connsiteY5" fmla="*/ 320992 h 3103331"/>
                <a:gd name="connsiteX6" fmla="*/ 677150 w 2063611"/>
                <a:gd name="connsiteY6" fmla="*/ 374332 h 3103331"/>
                <a:gd name="connsiteX7" fmla="*/ 696200 w 2063611"/>
                <a:gd name="connsiteY7" fmla="*/ 443865 h 3103331"/>
                <a:gd name="connsiteX8" fmla="*/ 707630 w 2063611"/>
                <a:gd name="connsiteY8" fmla="*/ 532447 h 3103331"/>
                <a:gd name="connsiteX9" fmla="*/ 820977 w 2063611"/>
                <a:gd name="connsiteY9" fmla="*/ 566737 h 3103331"/>
                <a:gd name="connsiteX10" fmla="*/ 940040 w 2063611"/>
                <a:gd name="connsiteY10" fmla="*/ 570547 h 3103331"/>
                <a:gd name="connsiteX11" fmla="*/ 724775 w 2063611"/>
                <a:gd name="connsiteY11" fmla="*/ 611505 h 3103331"/>
                <a:gd name="connsiteX12" fmla="*/ 523797 w 2063611"/>
                <a:gd name="connsiteY12" fmla="*/ 594360 h 3103331"/>
                <a:gd name="connsiteX13" fmla="*/ 590472 w 2063611"/>
                <a:gd name="connsiteY13" fmla="*/ 641985 h 3103331"/>
                <a:gd name="connsiteX14" fmla="*/ 621905 w 2063611"/>
                <a:gd name="connsiteY14" fmla="*/ 681037 h 3103331"/>
                <a:gd name="connsiteX15" fmla="*/ 707630 w 2063611"/>
                <a:gd name="connsiteY15" fmla="*/ 721042 h 3103331"/>
                <a:gd name="connsiteX16" fmla="*/ 940040 w 2063611"/>
                <a:gd name="connsiteY16" fmla="*/ 681990 h 3103331"/>
                <a:gd name="connsiteX17" fmla="*/ 667625 w 2063611"/>
                <a:gd name="connsiteY17" fmla="*/ 751522 h 3103331"/>
                <a:gd name="connsiteX18" fmla="*/ 520940 w 2063611"/>
                <a:gd name="connsiteY18" fmla="*/ 781050 h 3103331"/>
                <a:gd name="connsiteX19" fmla="*/ 523797 w 2063611"/>
                <a:gd name="connsiteY19" fmla="*/ 839152 h 3103331"/>
                <a:gd name="connsiteX20" fmla="*/ 561897 w 2063611"/>
                <a:gd name="connsiteY20" fmla="*/ 905827 h 3103331"/>
                <a:gd name="connsiteX21" fmla="*/ 495222 w 2063611"/>
                <a:gd name="connsiteY21" fmla="*/ 951547 h 3103331"/>
                <a:gd name="connsiteX22" fmla="*/ 402830 w 2063611"/>
                <a:gd name="connsiteY22" fmla="*/ 965835 h 3103331"/>
                <a:gd name="connsiteX23" fmla="*/ 539990 w 2063611"/>
                <a:gd name="connsiteY23" fmla="*/ 1060132 h 3103331"/>
                <a:gd name="connsiteX24" fmla="*/ 722870 w 2063611"/>
                <a:gd name="connsiteY24" fmla="*/ 1148715 h 3103331"/>
                <a:gd name="connsiteX25" fmla="*/ 401877 w 2063611"/>
                <a:gd name="connsiteY25" fmla="*/ 1197292 h 3103331"/>
                <a:gd name="connsiteX26" fmla="*/ 523797 w 2063611"/>
                <a:gd name="connsiteY26" fmla="*/ 1303020 h 3103331"/>
                <a:gd name="connsiteX27" fmla="*/ 359015 w 2063611"/>
                <a:gd name="connsiteY27" fmla="*/ 1358265 h 3103331"/>
                <a:gd name="connsiteX28" fmla="*/ 630477 w 2063611"/>
                <a:gd name="connsiteY28" fmla="*/ 1405890 h 3103331"/>
                <a:gd name="connsiteX29" fmla="*/ 610475 w 2063611"/>
                <a:gd name="connsiteY29" fmla="*/ 1480185 h 3103331"/>
                <a:gd name="connsiteX30" fmla="*/ 279005 w 2063611"/>
                <a:gd name="connsiteY30" fmla="*/ 1581150 h 3103331"/>
                <a:gd name="connsiteX31" fmla="*/ 543800 w 2063611"/>
                <a:gd name="connsiteY31" fmla="*/ 1681162 h 3103331"/>
                <a:gd name="connsiteX32" fmla="*/ 620000 w 2063611"/>
                <a:gd name="connsiteY32" fmla="*/ 1659255 h 3103331"/>
                <a:gd name="connsiteX33" fmla="*/ 727632 w 2063611"/>
                <a:gd name="connsiteY33" fmla="*/ 1655445 h 3103331"/>
                <a:gd name="connsiteX34" fmla="*/ 597140 w 2063611"/>
                <a:gd name="connsiteY34" fmla="*/ 1752600 h 3103331"/>
                <a:gd name="connsiteX35" fmla="*/ 210425 w 2063611"/>
                <a:gd name="connsiteY35" fmla="*/ 1787842 h 3103331"/>
                <a:gd name="connsiteX36" fmla="*/ 207567 w 2063611"/>
                <a:gd name="connsiteY36" fmla="*/ 1855470 h 3103331"/>
                <a:gd name="connsiteX37" fmla="*/ 328535 w 2063611"/>
                <a:gd name="connsiteY37" fmla="*/ 1906905 h 3103331"/>
                <a:gd name="connsiteX38" fmla="*/ 465695 w 2063611"/>
                <a:gd name="connsiteY38" fmla="*/ 1909762 h 3103331"/>
                <a:gd name="connsiteX39" fmla="*/ 546657 w 2063611"/>
                <a:gd name="connsiteY39" fmla="*/ 1945957 h 3103331"/>
                <a:gd name="connsiteX40" fmla="*/ 595235 w 2063611"/>
                <a:gd name="connsiteY40" fmla="*/ 1997392 h 3103331"/>
                <a:gd name="connsiteX41" fmla="*/ 268527 w 2063611"/>
                <a:gd name="connsiteY41" fmla="*/ 2017395 h 3103331"/>
                <a:gd name="connsiteX42" fmla="*/ 229475 w 2063611"/>
                <a:gd name="connsiteY42" fmla="*/ 2042160 h 3103331"/>
                <a:gd name="connsiteX43" fmla="*/ 255192 w 2063611"/>
                <a:gd name="connsiteY43" fmla="*/ 2085022 h 3103331"/>
                <a:gd name="connsiteX44" fmla="*/ 413307 w 2063611"/>
                <a:gd name="connsiteY44" fmla="*/ 2144077 h 3103331"/>
                <a:gd name="connsiteX45" fmla="*/ 473315 w 2063611"/>
                <a:gd name="connsiteY45" fmla="*/ 2166937 h 3103331"/>
                <a:gd name="connsiteX46" fmla="*/ 262812 w 2063611"/>
                <a:gd name="connsiteY46" fmla="*/ 2221230 h 3103331"/>
                <a:gd name="connsiteX47" fmla="*/ 98982 w 2063611"/>
                <a:gd name="connsiteY47" fmla="*/ 2243137 h 3103331"/>
                <a:gd name="connsiteX48" fmla="*/ 38022 w 2063611"/>
                <a:gd name="connsiteY48" fmla="*/ 2283142 h 3103331"/>
                <a:gd name="connsiteX49" fmla="*/ 77075 w 2063611"/>
                <a:gd name="connsiteY49" fmla="*/ 2346007 h 3103331"/>
                <a:gd name="connsiteX50" fmla="*/ 196137 w 2063611"/>
                <a:gd name="connsiteY50" fmla="*/ 2437447 h 3103331"/>
                <a:gd name="connsiteX51" fmla="*/ 165657 w 2063611"/>
                <a:gd name="connsiteY51" fmla="*/ 2471737 h 3103331"/>
                <a:gd name="connsiteX52" fmla="*/ 194232 w 2063611"/>
                <a:gd name="connsiteY52" fmla="*/ 2512695 h 3103331"/>
                <a:gd name="connsiteX53" fmla="*/ 294245 w 2063611"/>
                <a:gd name="connsiteY53" fmla="*/ 2551747 h 3103331"/>
                <a:gd name="connsiteX54" fmla="*/ 69455 w 2063611"/>
                <a:gd name="connsiteY54" fmla="*/ 2582227 h 3103331"/>
                <a:gd name="connsiteX55" fmla="*/ 51357 w 2063611"/>
                <a:gd name="connsiteY55" fmla="*/ 2652712 h 3103331"/>
                <a:gd name="connsiteX56" fmla="*/ 103745 w 2063611"/>
                <a:gd name="connsiteY56" fmla="*/ 2686050 h 3103331"/>
                <a:gd name="connsiteX57" fmla="*/ 207567 w 2063611"/>
                <a:gd name="connsiteY57" fmla="*/ 2720340 h 3103331"/>
                <a:gd name="connsiteX58" fmla="*/ 255192 w 2063611"/>
                <a:gd name="connsiteY58" fmla="*/ 2748915 h 3103331"/>
                <a:gd name="connsiteX59" fmla="*/ 351395 w 2063611"/>
                <a:gd name="connsiteY59" fmla="*/ 2726055 h 3103331"/>
                <a:gd name="connsiteX60" fmla="*/ 247572 w 2063611"/>
                <a:gd name="connsiteY60" fmla="*/ 2751772 h 3103331"/>
                <a:gd name="connsiteX61" fmla="*/ 38022 w 2063611"/>
                <a:gd name="connsiteY61" fmla="*/ 2799397 h 3103331"/>
                <a:gd name="connsiteX62" fmla="*/ 38975 w 2063611"/>
                <a:gd name="connsiteY62" fmla="*/ 2858452 h 3103331"/>
                <a:gd name="connsiteX63" fmla="*/ 81837 w 2063611"/>
                <a:gd name="connsiteY63" fmla="*/ 2887980 h 3103331"/>
                <a:gd name="connsiteX64" fmla="*/ 148512 w 2063611"/>
                <a:gd name="connsiteY64" fmla="*/ 2895600 h 3103331"/>
                <a:gd name="connsiteX65" fmla="*/ 336155 w 2063611"/>
                <a:gd name="connsiteY65" fmla="*/ 2907030 h 3103331"/>
                <a:gd name="connsiteX66" fmla="*/ 294245 w 2063611"/>
                <a:gd name="connsiteY66" fmla="*/ 2948940 h 3103331"/>
                <a:gd name="connsiteX67" fmla="*/ 354252 w 2063611"/>
                <a:gd name="connsiteY67" fmla="*/ 2973705 h 3103331"/>
                <a:gd name="connsiteX68" fmla="*/ 504747 w 2063611"/>
                <a:gd name="connsiteY68" fmla="*/ 3022282 h 3103331"/>
                <a:gd name="connsiteX69" fmla="*/ 596187 w 2063611"/>
                <a:gd name="connsiteY69" fmla="*/ 3050857 h 3103331"/>
                <a:gd name="connsiteX70" fmla="*/ 818120 w 2063611"/>
                <a:gd name="connsiteY70" fmla="*/ 2947035 h 3103331"/>
                <a:gd name="connsiteX71" fmla="*/ 950517 w 2063611"/>
                <a:gd name="connsiteY71" fmla="*/ 2920365 h 3103331"/>
                <a:gd name="connsiteX72" fmla="*/ 1006715 w 2063611"/>
                <a:gd name="connsiteY72" fmla="*/ 3095625 h 3103331"/>
                <a:gd name="connsiteX73" fmla="*/ 1076216 w 2063611"/>
                <a:gd name="connsiteY73" fmla="*/ 3013710 h 3103331"/>
                <a:gd name="connsiteX74" fmla="*/ 1184832 w 2063611"/>
                <a:gd name="connsiteY74" fmla="*/ 2989897 h 3103331"/>
                <a:gd name="connsiteX75" fmla="*/ 1461057 w 2063611"/>
                <a:gd name="connsiteY75" fmla="*/ 3019425 h 3103331"/>
                <a:gd name="connsiteX76" fmla="*/ 1554402 w 2063611"/>
                <a:gd name="connsiteY76" fmla="*/ 2995612 h 3103331"/>
                <a:gd name="connsiteX77" fmla="*/ 1672512 w 2063611"/>
                <a:gd name="connsiteY77" fmla="*/ 3023235 h 3103331"/>
                <a:gd name="connsiteX78" fmla="*/ 1741092 w 2063611"/>
                <a:gd name="connsiteY78" fmla="*/ 2988945 h 3103331"/>
                <a:gd name="connsiteX79" fmla="*/ 1886825 w 2063611"/>
                <a:gd name="connsiteY79" fmla="*/ 3002280 h 3103331"/>
                <a:gd name="connsiteX80" fmla="*/ 1881110 w 2063611"/>
                <a:gd name="connsiteY80" fmla="*/ 2937510 h 3103331"/>
                <a:gd name="connsiteX81" fmla="*/ 1957310 w 2063611"/>
                <a:gd name="connsiteY81" fmla="*/ 2940367 h 3103331"/>
                <a:gd name="connsiteX82" fmla="*/ 1941117 w 2063611"/>
                <a:gd name="connsiteY82" fmla="*/ 2906077 h 3103331"/>
                <a:gd name="connsiteX83" fmla="*/ 1836342 w 2063611"/>
                <a:gd name="connsiteY83" fmla="*/ 2846070 h 3103331"/>
                <a:gd name="connsiteX84" fmla="*/ 1876347 w 2063611"/>
                <a:gd name="connsiteY84" fmla="*/ 2811780 h 3103331"/>
                <a:gd name="connsiteX85" fmla="*/ 1902065 w 2063611"/>
                <a:gd name="connsiteY85" fmla="*/ 2783205 h 3103331"/>
                <a:gd name="connsiteX86" fmla="*/ 2024937 w 2063611"/>
                <a:gd name="connsiteY86" fmla="*/ 2750820 h 3103331"/>
                <a:gd name="connsiteX87" fmla="*/ 2029700 w 2063611"/>
                <a:gd name="connsiteY87" fmla="*/ 2704147 h 3103331"/>
                <a:gd name="connsiteX88" fmla="*/ 2001125 w 2063611"/>
                <a:gd name="connsiteY88" fmla="*/ 2663190 h 3103331"/>
                <a:gd name="connsiteX89" fmla="*/ 1936355 w 2063611"/>
                <a:gd name="connsiteY89" fmla="*/ 2638425 h 3103331"/>
                <a:gd name="connsiteX90" fmla="*/ 1785860 w 2063611"/>
                <a:gd name="connsiteY90" fmla="*/ 2644140 h 3103331"/>
                <a:gd name="connsiteX91" fmla="*/ 1490585 w 2063611"/>
                <a:gd name="connsiteY91" fmla="*/ 2531745 h 3103331"/>
                <a:gd name="connsiteX92" fmla="*/ 1584882 w 2063611"/>
                <a:gd name="connsiteY92" fmla="*/ 2527935 h 3103331"/>
                <a:gd name="connsiteX93" fmla="*/ 1817292 w 2063611"/>
                <a:gd name="connsiteY93" fmla="*/ 2559367 h 3103331"/>
                <a:gd name="connsiteX94" fmla="*/ 1931592 w 2063611"/>
                <a:gd name="connsiteY94" fmla="*/ 2442210 h 3103331"/>
                <a:gd name="connsiteX95" fmla="*/ 1993505 w 2063611"/>
                <a:gd name="connsiteY95" fmla="*/ 2409825 h 3103331"/>
                <a:gd name="connsiteX96" fmla="*/ 1985885 w 2063611"/>
                <a:gd name="connsiteY96" fmla="*/ 2380297 h 3103331"/>
                <a:gd name="connsiteX97" fmla="*/ 1542020 w 2063611"/>
                <a:gd name="connsiteY97" fmla="*/ 2321242 h 3103331"/>
                <a:gd name="connsiteX98" fmla="*/ 1547735 w 2063611"/>
                <a:gd name="connsiteY98" fmla="*/ 2275522 h 3103331"/>
                <a:gd name="connsiteX99" fmla="*/ 1816340 w 2063611"/>
                <a:gd name="connsiteY99" fmla="*/ 2284095 h 3103331"/>
                <a:gd name="connsiteX100" fmla="*/ 1987790 w 2063611"/>
                <a:gd name="connsiteY100" fmla="*/ 2151697 h 3103331"/>
                <a:gd name="connsiteX101" fmla="*/ 2006840 w 2063611"/>
                <a:gd name="connsiteY101" fmla="*/ 2117407 h 3103331"/>
                <a:gd name="connsiteX102" fmla="*/ 1692515 w 2063611"/>
                <a:gd name="connsiteY102" fmla="*/ 2054542 h 3103331"/>
                <a:gd name="connsiteX103" fmla="*/ 1801100 w 2063611"/>
                <a:gd name="connsiteY103" fmla="*/ 2020252 h 3103331"/>
                <a:gd name="connsiteX104" fmla="*/ 1829675 w 2063611"/>
                <a:gd name="connsiteY104" fmla="*/ 1993582 h 3103331"/>
                <a:gd name="connsiteX105" fmla="*/ 1868727 w 2063611"/>
                <a:gd name="connsiteY105" fmla="*/ 1927860 h 3103331"/>
                <a:gd name="connsiteX106" fmla="*/ 1593455 w 2063611"/>
                <a:gd name="connsiteY106" fmla="*/ 1862137 h 3103331"/>
                <a:gd name="connsiteX107" fmla="*/ 1816340 w 2063611"/>
                <a:gd name="connsiteY107" fmla="*/ 1730692 h 3103331"/>
                <a:gd name="connsiteX108" fmla="*/ 1584882 w 2063611"/>
                <a:gd name="connsiteY108" fmla="*/ 1722120 h 3103331"/>
                <a:gd name="connsiteX109" fmla="*/ 1632507 w 2063611"/>
                <a:gd name="connsiteY109" fmla="*/ 1685925 h 3103331"/>
                <a:gd name="connsiteX110" fmla="*/ 1641080 w 2063611"/>
                <a:gd name="connsiteY110" fmla="*/ 1644967 h 3103331"/>
                <a:gd name="connsiteX111" fmla="*/ 1430577 w 2063611"/>
                <a:gd name="connsiteY111" fmla="*/ 1605915 h 3103331"/>
                <a:gd name="connsiteX112" fmla="*/ 1512492 w 2063611"/>
                <a:gd name="connsiteY112" fmla="*/ 1549717 h 3103331"/>
                <a:gd name="connsiteX113" fmla="*/ 1690610 w 2063611"/>
                <a:gd name="connsiteY113" fmla="*/ 1452562 h 3103331"/>
                <a:gd name="connsiteX114" fmla="*/ 1532495 w 2063611"/>
                <a:gd name="connsiteY114" fmla="*/ 1428750 h 3103331"/>
                <a:gd name="connsiteX115" fmla="*/ 1513445 w 2063611"/>
                <a:gd name="connsiteY115" fmla="*/ 1381125 h 3103331"/>
                <a:gd name="connsiteX116" fmla="*/ 1275320 w 2063611"/>
                <a:gd name="connsiteY116" fmla="*/ 1353502 h 3103331"/>
                <a:gd name="connsiteX117" fmla="*/ 1561070 w 2063611"/>
                <a:gd name="connsiteY117" fmla="*/ 1321117 h 3103331"/>
                <a:gd name="connsiteX118" fmla="*/ 1586787 w 2063611"/>
                <a:gd name="connsiteY118" fmla="*/ 1202055 h 3103331"/>
                <a:gd name="connsiteX119" fmla="*/ 1433435 w 2063611"/>
                <a:gd name="connsiteY119" fmla="*/ 1143952 h 3103331"/>
                <a:gd name="connsiteX120" fmla="*/ 1120062 w 2063611"/>
                <a:gd name="connsiteY120" fmla="*/ 1087755 h 3103331"/>
                <a:gd name="connsiteX121" fmla="*/ 1302942 w 2063611"/>
                <a:gd name="connsiteY121" fmla="*/ 1102042 h 3103331"/>
                <a:gd name="connsiteX122" fmla="*/ 1399145 w 2063611"/>
                <a:gd name="connsiteY122" fmla="*/ 1087755 h 3103331"/>
                <a:gd name="connsiteX123" fmla="*/ 1501062 w 2063611"/>
                <a:gd name="connsiteY123" fmla="*/ 1033462 h 3103331"/>
                <a:gd name="connsiteX124" fmla="*/ 1524875 w 2063611"/>
                <a:gd name="connsiteY124" fmla="*/ 962025 h 3103331"/>
                <a:gd name="connsiteX125" fmla="*/ 1414385 w 2063611"/>
                <a:gd name="connsiteY125" fmla="*/ 931545 h 3103331"/>
                <a:gd name="connsiteX126" fmla="*/ 1147685 w 2063611"/>
                <a:gd name="connsiteY126" fmla="*/ 896302 h 3103331"/>
                <a:gd name="connsiteX127" fmla="*/ 1297227 w 2063611"/>
                <a:gd name="connsiteY127" fmla="*/ 877252 h 3103331"/>
                <a:gd name="connsiteX128" fmla="*/ 1344852 w 2063611"/>
                <a:gd name="connsiteY128" fmla="*/ 861060 h 3103331"/>
                <a:gd name="connsiteX129" fmla="*/ 1473440 w 2063611"/>
                <a:gd name="connsiteY129" fmla="*/ 824865 h 3103331"/>
                <a:gd name="connsiteX130" fmla="*/ 1356282 w 2063611"/>
                <a:gd name="connsiteY130" fmla="*/ 791527 h 3103331"/>
                <a:gd name="connsiteX131" fmla="*/ 1123872 w 2063611"/>
                <a:gd name="connsiteY131" fmla="*/ 748665 h 3103331"/>
                <a:gd name="connsiteX132" fmla="*/ 1012430 w 2063611"/>
                <a:gd name="connsiteY132" fmla="*/ 648652 h 3103331"/>
                <a:gd name="connsiteX133" fmla="*/ 1081010 w 2063611"/>
                <a:gd name="connsiteY133" fmla="*/ 666750 h 3103331"/>
                <a:gd name="connsiteX134" fmla="*/ 1237220 w 2063611"/>
                <a:gd name="connsiteY134" fmla="*/ 720090 h 3103331"/>
                <a:gd name="connsiteX135" fmla="*/ 1382000 w 2063611"/>
                <a:gd name="connsiteY135" fmla="*/ 660082 h 3103331"/>
                <a:gd name="connsiteX136" fmla="*/ 1167687 w 2063611"/>
                <a:gd name="connsiteY136" fmla="*/ 582930 h 3103331"/>
                <a:gd name="connsiteX137" fmla="*/ 1173402 w 2063611"/>
                <a:gd name="connsiteY137" fmla="*/ 506730 h 3103331"/>
                <a:gd name="connsiteX138" fmla="*/ 1221027 w 2063611"/>
                <a:gd name="connsiteY138" fmla="*/ 408622 h 3103331"/>
                <a:gd name="connsiteX139" fmla="*/ 1244840 w 2063611"/>
                <a:gd name="connsiteY139" fmla="*/ 291465 h 3103331"/>
                <a:gd name="connsiteX140" fmla="*/ 1028622 w 2063611"/>
                <a:gd name="connsiteY140" fmla="*/ 443865 h 3103331"/>
                <a:gd name="connsiteX141" fmla="*/ 1051482 w 2063611"/>
                <a:gd name="connsiteY141" fmla="*/ 315277 h 3103331"/>
                <a:gd name="connsiteX142" fmla="*/ 1045767 w 2063611"/>
                <a:gd name="connsiteY142" fmla="*/ 244792 h 3103331"/>
                <a:gd name="connsiteX143" fmla="*/ 1105775 w 2063611"/>
                <a:gd name="connsiteY143" fmla="*/ 204787 h 3103331"/>
                <a:gd name="connsiteX144" fmla="*/ 1057197 w 2063611"/>
                <a:gd name="connsiteY144" fmla="*/ 178117 h 3103331"/>
                <a:gd name="connsiteX145" fmla="*/ 984807 w 2063611"/>
                <a:gd name="connsiteY145" fmla="*/ 184785 h 3103331"/>
                <a:gd name="connsiteX146" fmla="*/ 989570 w 2063611"/>
                <a:gd name="connsiteY146" fmla="*/ 104775 h 3103331"/>
                <a:gd name="connsiteX147" fmla="*/ 941945 w 2063611"/>
                <a:gd name="connsiteY147" fmla="*/ 0 h 3103331"/>
                <a:gd name="connsiteX148" fmla="*/ 941945 w 2063611"/>
                <a:gd name="connsiteY148" fmla="*/ 0 h 3103331"/>
                <a:gd name="connsiteX149" fmla="*/ 941945 w 2063611"/>
                <a:gd name="connsiteY149" fmla="*/ 0 h 3103331"/>
                <a:gd name="connsiteX150" fmla="*/ 879080 w 2063611"/>
                <a:gd name="connsiteY150" fmla="*/ 280035 h 3103331"/>
                <a:gd name="connsiteX151" fmla="*/ 900987 w 2063611"/>
                <a:gd name="connsiteY151" fmla="*/ 320040 h 3103331"/>
                <a:gd name="connsiteX152" fmla="*/ 879080 w 2063611"/>
                <a:gd name="connsiteY152" fmla="*/ 280035 h 3103331"/>
                <a:gd name="connsiteX153" fmla="*/ 856220 w 2063611"/>
                <a:gd name="connsiteY153" fmla="*/ 397192 h 3103331"/>
                <a:gd name="connsiteX154" fmla="*/ 869555 w 2063611"/>
                <a:gd name="connsiteY154" fmla="*/ 428625 h 3103331"/>
                <a:gd name="connsiteX155" fmla="*/ 856220 w 2063611"/>
                <a:gd name="connsiteY155" fmla="*/ 397192 h 3103331"/>
                <a:gd name="connsiteX156" fmla="*/ 1109585 w 2063611"/>
                <a:gd name="connsiteY156" fmla="*/ 462915 h 3103331"/>
                <a:gd name="connsiteX157" fmla="*/ 1059102 w 2063611"/>
                <a:gd name="connsiteY157" fmla="*/ 503872 h 3103331"/>
                <a:gd name="connsiteX158" fmla="*/ 1109585 w 2063611"/>
                <a:gd name="connsiteY158" fmla="*/ 462915 h 3103331"/>
                <a:gd name="connsiteX159" fmla="*/ 1001952 w 2063611"/>
                <a:gd name="connsiteY159" fmla="*/ 577215 h 3103331"/>
                <a:gd name="connsiteX160" fmla="*/ 1021955 w 2063611"/>
                <a:gd name="connsiteY160" fmla="*/ 592455 h 3103331"/>
                <a:gd name="connsiteX161" fmla="*/ 1001952 w 2063611"/>
                <a:gd name="connsiteY161" fmla="*/ 577215 h 3103331"/>
                <a:gd name="connsiteX162" fmla="*/ 1001952 w 2063611"/>
                <a:gd name="connsiteY162" fmla="*/ 577215 h 3103331"/>
                <a:gd name="connsiteX163" fmla="*/ 1103870 w 2063611"/>
                <a:gd name="connsiteY163" fmla="*/ 596265 h 3103331"/>
                <a:gd name="connsiteX164" fmla="*/ 1103870 w 2063611"/>
                <a:gd name="connsiteY164" fmla="*/ 596265 h 3103331"/>
                <a:gd name="connsiteX165" fmla="*/ 1243887 w 2063611"/>
                <a:gd name="connsiteY165" fmla="*/ 625792 h 3103331"/>
                <a:gd name="connsiteX166" fmla="*/ 1243887 w 2063611"/>
                <a:gd name="connsiteY166" fmla="*/ 625792 h 3103331"/>
                <a:gd name="connsiteX167" fmla="*/ 1025765 w 2063611"/>
                <a:gd name="connsiteY167" fmla="*/ 753427 h 3103331"/>
                <a:gd name="connsiteX168" fmla="*/ 1021002 w 2063611"/>
                <a:gd name="connsiteY168" fmla="*/ 773430 h 3103331"/>
                <a:gd name="connsiteX169" fmla="*/ 1025765 w 2063611"/>
                <a:gd name="connsiteY169" fmla="*/ 753427 h 3103331"/>
                <a:gd name="connsiteX170" fmla="*/ 1025765 w 2063611"/>
                <a:gd name="connsiteY170" fmla="*/ 753427 h 3103331"/>
                <a:gd name="connsiteX171" fmla="*/ 954327 w 2063611"/>
                <a:gd name="connsiteY171" fmla="*/ 860107 h 3103331"/>
                <a:gd name="connsiteX172" fmla="*/ 954327 w 2063611"/>
                <a:gd name="connsiteY172" fmla="*/ 860107 h 3103331"/>
                <a:gd name="connsiteX173" fmla="*/ 1029575 w 2063611"/>
                <a:gd name="connsiteY173" fmla="*/ 877252 h 3103331"/>
                <a:gd name="connsiteX174" fmla="*/ 1029575 w 2063611"/>
                <a:gd name="connsiteY174" fmla="*/ 877252 h 3103331"/>
                <a:gd name="connsiteX175" fmla="*/ 914322 w 2063611"/>
                <a:gd name="connsiteY175" fmla="*/ 881062 h 3103331"/>
                <a:gd name="connsiteX176" fmla="*/ 914322 w 2063611"/>
                <a:gd name="connsiteY176" fmla="*/ 881062 h 3103331"/>
                <a:gd name="connsiteX177" fmla="*/ 867650 w 2063611"/>
                <a:gd name="connsiteY177" fmla="*/ 897255 h 3103331"/>
                <a:gd name="connsiteX178" fmla="*/ 867650 w 2063611"/>
                <a:gd name="connsiteY178" fmla="*/ 897255 h 3103331"/>
                <a:gd name="connsiteX179" fmla="*/ 674292 w 2063611"/>
                <a:gd name="connsiteY179" fmla="*/ 897255 h 3103331"/>
                <a:gd name="connsiteX180" fmla="*/ 770495 w 2063611"/>
                <a:gd name="connsiteY180" fmla="*/ 939165 h 3103331"/>
                <a:gd name="connsiteX181" fmla="*/ 674292 w 2063611"/>
                <a:gd name="connsiteY181" fmla="*/ 897255 h 3103331"/>
                <a:gd name="connsiteX182" fmla="*/ 1525827 w 2063611"/>
                <a:gd name="connsiteY182" fmla="*/ 1320165 h 3103331"/>
                <a:gd name="connsiteX183" fmla="*/ 1525827 w 2063611"/>
                <a:gd name="connsiteY183" fmla="*/ 1320165 h 3103331"/>
                <a:gd name="connsiteX184" fmla="*/ 750492 w 2063611"/>
                <a:gd name="connsiteY184" fmla="*/ 1416367 h 3103331"/>
                <a:gd name="connsiteX185" fmla="*/ 750492 w 2063611"/>
                <a:gd name="connsiteY185" fmla="*/ 1416367 h 3103331"/>
                <a:gd name="connsiteX186" fmla="*/ 1551545 w 2063611"/>
                <a:gd name="connsiteY186" fmla="*/ 1757362 h 3103331"/>
                <a:gd name="connsiteX187" fmla="*/ 1551545 w 2063611"/>
                <a:gd name="connsiteY187" fmla="*/ 1757362 h 3103331"/>
                <a:gd name="connsiteX188" fmla="*/ 1759190 w 2063611"/>
                <a:gd name="connsiteY188" fmla="*/ 1800225 h 3103331"/>
                <a:gd name="connsiteX189" fmla="*/ 1759190 w 2063611"/>
                <a:gd name="connsiteY189" fmla="*/ 1800225 h 3103331"/>
                <a:gd name="connsiteX190" fmla="*/ 1762047 w 2063611"/>
                <a:gd name="connsiteY190" fmla="*/ 1999297 h 3103331"/>
                <a:gd name="connsiteX191" fmla="*/ 1762047 w 2063611"/>
                <a:gd name="connsiteY191" fmla="*/ 1999297 h 3103331"/>
                <a:gd name="connsiteX192" fmla="*/ 144702 w 2063611"/>
                <a:gd name="connsiteY192" fmla="*/ 2322195 h 3103331"/>
                <a:gd name="connsiteX193" fmla="*/ 144702 w 2063611"/>
                <a:gd name="connsiteY193" fmla="*/ 2322195 h 3103331"/>
                <a:gd name="connsiteX194" fmla="*/ 294245 w 2063611"/>
                <a:gd name="connsiteY194" fmla="*/ 2390775 h 3103331"/>
                <a:gd name="connsiteX195" fmla="*/ 461885 w 2063611"/>
                <a:gd name="connsiteY195" fmla="*/ 2419350 h 3103331"/>
                <a:gd name="connsiteX196" fmla="*/ 294245 w 2063611"/>
                <a:gd name="connsiteY196" fmla="*/ 2390775 h 3103331"/>
                <a:gd name="connsiteX197" fmla="*/ 510462 w 2063611"/>
                <a:gd name="connsiteY197" fmla="*/ 2399347 h 3103331"/>
                <a:gd name="connsiteX198" fmla="*/ 510462 w 2063611"/>
                <a:gd name="connsiteY198" fmla="*/ 2399347 h 3103331"/>
                <a:gd name="connsiteX199" fmla="*/ 416165 w 2063611"/>
                <a:gd name="connsiteY199" fmla="*/ 2728912 h 3103331"/>
                <a:gd name="connsiteX200" fmla="*/ 416165 w 2063611"/>
                <a:gd name="connsiteY200" fmla="*/ 2728912 h 310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63611" h="3103331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15275" y="2805112"/>
                    <a:pt x="950517" y="2920365"/>
                  </a:cubicBezTo>
                  <a:cubicBezTo>
                    <a:pt x="943850" y="2998470"/>
                    <a:pt x="851457" y="3137535"/>
                    <a:pt x="1006715" y="3095625"/>
                  </a:cubicBezTo>
                  <a:cubicBezTo>
                    <a:pt x="1081010" y="3100387"/>
                    <a:pt x="1123841" y="3109912"/>
                    <a:pt x="1076216" y="3013710"/>
                  </a:cubicBezTo>
                  <a:cubicBezTo>
                    <a:pt x="1052404" y="2913697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手繪多邊形 156"/>
            <p:cNvSpPr/>
            <p:nvPr/>
          </p:nvSpPr>
          <p:spPr>
            <a:xfrm>
              <a:off x="1163232" y="3091187"/>
              <a:ext cx="151782" cy="581959"/>
            </a:xfrm>
            <a:custGeom>
              <a:avLst/>
              <a:gdLst>
                <a:gd name="connsiteX0" fmla="*/ 86917 w 190552"/>
                <a:gd name="connsiteY0" fmla="*/ 0 h 950258"/>
                <a:gd name="connsiteX1" fmla="*/ 73470 w 190552"/>
                <a:gd name="connsiteY1" fmla="*/ 80682 h 950258"/>
                <a:gd name="connsiteX2" fmla="*/ 64506 w 190552"/>
                <a:gd name="connsiteY2" fmla="*/ 331694 h 950258"/>
                <a:gd name="connsiteX3" fmla="*/ 55541 w 190552"/>
                <a:gd name="connsiteY3" fmla="*/ 394447 h 950258"/>
                <a:gd name="connsiteX4" fmla="*/ 46576 w 190552"/>
                <a:gd name="connsiteY4" fmla="*/ 479611 h 950258"/>
                <a:gd name="connsiteX5" fmla="*/ 42094 w 190552"/>
                <a:gd name="connsiteY5" fmla="*/ 497541 h 950258"/>
                <a:gd name="connsiteX6" fmla="*/ 37611 w 190552"/>
                <a:gd name="connsiteY6" fmla="*/ 542364 h 950258"/>
                <a:gd name="connsiteX7" fmla="*/ 33129 w 190552"/>
                <a:gd name="connsiteY7" fmla="*/ 573741 h 950258"/>
                <a:gd name="connsiteX8" fmla="*/ 28647 w 190552"/>
                <a:gd name="connsiteY8" fmla="*/ 609600 h 950258"/>
                <a:gd name="connsiteX9" fmla="*/ 24164 w 190552"/>
                <a:gd name="connsiteY9" fmla="*/ 690282 h 950258"/>
                <a:gd name="connsiteX10" fmla="*/ 42094 w 190552"/>
                <a:gd name="connsiteY10" fmla="*/ 950258 h 950258"/>
                <a:gd name="connsiteX11" fmla="*/ 158635 w 190552"/>
                <a:gd name="connsiteY11" fmla="*/ 941294 h 950258"/>
                <a:gd name="connsiteX12" fmla="*/ 163117 w 190552"/>
                <a:gd name="connsiteY12" fmla="*/ 918882 h 950258"/>
                <a:gd name="connsiteX13" fmla="*/ 172082 w 190552"/>
                <a:gd name="connsiteY13" fmla="*/ 856129 h 950258"/>
                <a:gd name="connsiteX14" fmla="*/ 176564 w 190552"/>
                <a:gd name="connsiteY14" fmla="*/ 726141 h 950258"/>
                <a:gd name="connsiteX15" fmla="*/ 181047 w 190552"/>
                <a:gd name="connsiteY15" fmla="*/ 690282 h 950258"/>
                <a:gd name="connsiteX16" fmla="*/ 185529 w 190552"/>
                <a:gd name="connsiteY16" fmla="*/ 649941 h 950258"/>
                <a:gd name="connsiteX17" fmla="*/ 190011 w 190552"/>
                <a:gd name="connsiteY17" fmla="*/ 488576 h 950258"/>
                <a:gd name="connsiteX18" fmla="*/ 185529 w 190552"/>
                <a:gd name="connsiteY18" fmla="*/ 26894 h 950258"/>
                <a:gd name="connsiteX19" fmla="*/ 167600 w 190552"/>
                <a:gd name="connsiteY19" fmla="*/ 17929 h 950258"/>
                <a:gd name="connsiteX20" fmla="*/ 118294 w 190552"/>
                <a:gd name="connsiteY20" fmla="*/ 0 h 950258"/>
                <a:gd name="connsiteX21" fmla="*/ 86917 w 190552"/>
                <a:gd name="connsiteY21" fmla="*/ 0 h 950258"/>
                <a:gd name="connsiteX0" fmla="*/ 69043 w 172678"/>
                <a:gd name="connsiteY0" fmla="*/ 0 h 950258"/>
                <a:gd name="connsiteX1" fmla="*/ 55596 w 172678"/>
                <a:gd name="connsiteY1" fmla="*/ 80682 h 950258"/>
                <a:gd name="connsiteX2" fmla="*/ 46632 w 172678"/>
                <a:gd name="connsiteY2" fmla="*/ 331694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55596 w 172678"/>
                <a:gd name="connsiteY1" fmla="*/ 80682 h 950258"/>
                <a:gd name="connsiteX2" fmla="*/ 31725 w 172678"/>
                <a:gd name="connsiteY2" fmla="*/ 321967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45658 w 172678"/>
                <a:gd name="connsiteY1" fmla="*/ 66090 h 950258"/>
                <a:gd name="connsiteX2" fmla="*/ 31725 w 172678"/>
                <a:gd name="connsiteY2" fmla="*/ 321967 h 950258"/>
                <a:gd name="connsiteX3" fmla="*/ 37667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45658 w 172678"/>
                <a:gd name="connsiteY1" fmla="*/ 66090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8702 w 172678"/>
                <a:gd name="connsiteY4" fmla="*/ 47961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0275 w 172678"/>
                <a:gd name="connsiteY3" fmla="*/ 39444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31952 w 172678"/>
                <a:gd name="connsiteY3" fmla="*/ 39825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  <a:gd name="connsiteX0" fmla="*/ 69043 w 172678"/>
                <a:gd name="connsiteY0" fmla="*/ 0 h 950258"/>
                <a:gd name="connsiteX1" fmla="*/ 28266 w 172678"/>
                <a:gd name="connsiteY1" fmla="*/ 61226 h 950258"/>
                <a:gd name="connsiteX2" fmla="*/ 31725 w 172678"/>
                <a:gd name="connsiteY2" fmla="*/ 321967 h 950258"/>
                <a:gd name="connsiteX3" fmla="*/ 28060 w 172678"/>
                <a:gd name="connsiteY3" fmla="*/ 398257 h 950258"/>
                <a:gd name="connsiteX4" fmla="*/ 22864 w 172678"/>
                <a:gd name="connsiteY4" fmla="*/ 468181 h 950258"/>
                <a:gd name="connsiteX5" fmla="*/ 24220 w 172678"/>
                <a:gd name="connsiteY5" fmla="*/ 497541 h 950258"/>
                <a:gd name="connsiteX6" fmla="*/ 19737 w 172678"/>
                <a:gd name="connsiteY6" fmla="*/ 542364 h 950258"/>
                <a:gd name="connsiteX7" fmla="*/ 15255 w 172678"/>
                <a:gd name="connsiteY7" fmla="*/ 573741 h 950258"/>
                <a:gd name="connsiteX8" fmla="*/ 10773 w 172678"/>
                <a:gd name="connsiteY8" fmla="*/ 609600 h 950258"/>
                <a:gd name="connsiteX9" fmla="*/ 6290 w 172678"/>
                <a:gd name="connsiteY9" fmla="*/ 690282 h 950258"/>
                <a:gd name="connsiteX10" fmla="*/ 24220 w 172678"/>
                <a:gd name="connsiteY10" fmla="*/ 950258 h 950258"/>
                <a:gd name="connsiteX11" fmla="*/ 140761 w 172678"/>
                <a:gd name="connsiteY11" fmla="*/ 941294 h 950258"/>
                <a:gd name="connsiteX12" fmla="*/ 145243 w 172678"/>
                <a:gd name="connsiteY12" fmla="*/ 918882 h 950258"/>
                <a:gd name="connsiteX13" fmla="*/ 154208 w 172678"/>
                <a:gd name="connsiteY13" fmla="*/ 856129 h 950258"/>
                <a:gd name="connsiteX14" fmla="*/ 158690 w 172678"/>
                <a:gd name="connsiteY14" fmla="*/ 726141 h 950258"/>
                <a:gd name="connsiteX15" fmla="*/ 163173 w 172678"/>
                <a:gd name="connsiteY15" fmla="*/ 690282 h 950258"/>
                <a:gd name="connsiteX16" fmla="*/ 167655 w 172678"/>
                <a:gd name="connsiteY16" fmla="*/ 649941 h 950258"/>
                <a:gd name="connsiteX17" fmla="*/ 172137 w 172678"/>
                <a:gd name="connsiteY17" fmla="*/ 488576 h 950258"/>
                <a:gd name="connsiteX18" fmla="*/ 167655 w 172678"/>
                <a:gd name="connsiteY18" fmla="*/ 26894 h 950258"/>
                <a:gd name="connsiteX19" fmla="*/ 149726 w 172678"/>
                <a:gd name="connsiteY19" fmla="*/ 17929 h 950258"/>
                <a:gd name="connsiteX20" fmla="*/ 100420 w 172678"/>
                <a:gd name="connsiteY20" fmla="*/ 0 h 950258"/>
                <a:gd name="connsiteX21" fmla="*/ 69043 w 172678"/>
                <a:gd name="connsiteY21" fmla="*/ 0 h 9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678" h="950258">
                  <a:moveTo>
                    <a:pt x="69043" y="0"/>
                  </a:moveTo>
                  <a:cubicBezTo>
                    <a:pt x="64561" y="26894"/>
                    <a:pt x="29145" y="33975"/>
                    <a:pt x="28266" y="61226"/>
                  </a:cubicBezTo>
                  <a:cubicBezTo>
                    <a:pt x="27814" y="75250"/>
                    <a:pt x="31759" y="265795"/>
                    <a:pt x="31725" y="321967"/>
                  </a:cubicBezTo>
                  <a:cubicBezTo>
                    <a:pt x="31691" y="378139"/>
                    <a:pt x="29537" y="373888"/>
                    <a:pt x="28060" y="398257"/>
                  </a:cubicBezTo>
                  <a:cubicBezTo>
                    <a:pt x="26583" y="422626"/>
                    <a:pt x="23504" y="451634"/>
                    <a:pt x="22864" y="468181"/>
                  </a:cubicBezTo>
                  <a:cubicBezTo>
                    <a:pt x="22224" y="484728"/>
                    <a:pt x="25714" y="491564"/>
                    <a:pt x="24220" y="497541"/>
                  </a:cubicBezTo>
                  <a:cubicBezTo>
                    <a:pt x="22726" y="512482"/>
                    <a:pt x="21491" y="527451"/>
                    <a:pt x="19737" y="542364"/>
                  </a:cubicBezTo>
                  <a:cubicBezTo>
                    <a:pt x="18503" y="552857"/>
                    <a:pt x="16651" y="563268"/>
                    <a:pt x="15255" y="573741"/>
                  </a:cubicBezTo>
                  <a:cubicBezTo>
                    <a:pt x="13663" y="585681"/>
                    <a:pt x="12267" y="597647"/>
                    <a:pt x="10773" y="609600"/>
                  </a:cubicBezTo>
                  <a:cubicBezTo>
                    <a:pt x="9279" y="636494"/>
                    <a:pt x="6290" y="663347"/>
                    <a:pt x="6290" y="690282"/>
                  </a:cubicBezTo>
                  <a:cubicBezTo>
                    <a:pt x="6290" y="943628"/>
                    <a:pt x="-16327" y="856163"/>
                    <a:pt x="24220" y="950258"/>
                  </a:cubicBezTo>
                  <a:cubicBezTo>
                    <a:pt x="63067" y="947270"/>
                    <a:pt x="103046" y="951072"/>
                    <a:pt x="140761" y="941294"/>
                  </a:cubicBezTo>
                  <a:cubicBezTo>
                    <a:pt x="148136" y="939382"/>
                    <a:pt x="143880" y="926378"/>
                    <a:pt x="145243" y="918882"/>
                  </a:cubicBezTo>
                  <a:cubicBezTo>
                    <a:pt x="150416" y="890430"/>
                    <a:pt x="150309" y="887322"/>
                    <a:pt x="154208" y="856129"/>
                  </a:cubicBezTo>
                  <a:cubicBezTo>
                    <a:pt x="155702" y="812800"/>
                    <a:pt x="156350" y="769433"/>
                    <a:pt x="158690" y="726141"/>
                  </a:cubicBezTo>
                  <a:cubicBezTo>
                    <a:pt x="159340" y="714113"/>
                    <a:pt x="161765" y="702246"/>
                    <a:pt x="163173" y="690282"/>
                  </a:cubicBezTo>
                  <a:cubicBezTo>
                    <a:pt x="164754" y="676845"/>
                    <a:pt x="166161" y="663388"/>
                    <a:pt x="167655" y="649941"/>
                  </a:cubicBezTo>
                  <a:cubicBezTo>
                    <a:pt x="169149" y="596153"/>
                    <a:pt x="172137" y="542385"/>
                    <a:pt x="172137" y="488576"/>
                  </a:cubicBezTo>
                  <a:cubicBezTo>
                    <a:pt x="172137" y="334675"/>
                    <a:pt x="174975" y="180621"/>
                    <a:pt x="167655" y="26894"/>
                  </a:cubicBezTo>
                  <a:cubicBezTo>
                    <a:pt x="167337" y="20220"/>
                    <a:pt x="155832" y="20643"/>
                    <a:pt x="149726" y="17929"/>
                  </a:cubicBezTo>
                  <a:cubicBezTo>
                    <a:pt x="143707" y="15254"/>
                    <a:pt x="105392" y="0"/>
                    <a:pt x="100420" y="0"/>
                  </a:cubicBezTo>
                  <a:lnTo>
                    <a:pt x="690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TW" altLang="en-US" sz="27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手繪多邊形 10">
            <a:extLst>
              <a:ext uri="{FF2B5EF4-FFF2-40B4-BE49-F238E27FC236}">
                <a16:creationId xmlns:a16="http://schemas.microsoft.com/office/drawing/2014/main" id="{3CB018C3-222B-A13C-97BF-01B37B1C2566}"/>
              </a:ext>
            </a:extLst>
          </p:cNvPr>
          <p:cNvSpPr/>
          <p:nvPr/>
        </p:nvSpPr>
        <p:spPr>
          <a:xfrm>
            <a:off x="2284788" y="9107498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202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2115795" y="9684264"/>
            <a:ext cx="14506644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grpSp>
        <p:nvGrpSpPr>
          <p:cNvPr id="50" name="群組 49"/>
          <p:cNvGrpSpPr/>
          <p:nvPr/>
        </p:nvGrpSpPr>
        <p:grpSpPr>
          <a:xfrm>
            <a:off x="-290447" y="7963435"/>
            <a:ext cx="18895626" cy="3054065"/>
            <a:chOff x="-193631" y="5308956"/>
            <a:chExt cx="12597084" cy="2036043"/>
          </a:xfrm>
        </p:grpSpPr>
        <p:grpSp>
          <p:nvGrpSpPr>
            <p:cNvPr id="187" name="群組 186"/>
            <p:cNvGrpSpPr/>
            <p:nvPr/>
          </p:nvGrpSpPr>
          <p:grpSpPr>
            <a:xfrm>
              <a:off x="-193631" y="5507091"/>
              <a:ext cx="2153771" cy="1837908"/>
              <a:chOff x="-193631" y="5507091"/>
              <a:chExt cx="2153771" cy="1837908"/>
            </a:xfrm>
            <a:solidFill>
              <a:srgbClr val="6D9B78"/>
            </a:solidFill>
          </p:grpSpPr>
          <p:grpSp>
            <p:nvGrpSpPr>
              <p:cNvPr id="188" name="群組 187"/>
              <p:cNvGrpSpPr/>
              <p:nvPr/>
            </p:nvGrpSpPr>
            <p:grpSpPr>
              <a:xfrm>
                <a:off x="-193631" y="5789404"/>
                <a:ext cx="920552" cy="1545399"/>
                <a:chOff x="663486" y="1715859"/>
                <a:chExt cx="1240198" cy="1957287"/>
              </a:xfrm>
              <a:grpFill/>
            </p:grpSpPr>
            <p:sp>
              <p:nvSpPr>
                <p:cNvPr id="194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手繪多邊形 194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89" name="群組 188"/>
              <p:cNvGrpSpPr/>
              <p:nvPr/>
            </p:nvGrpSpPr>
            <p:grpSpPr>
              <a:xfrm>
                <a:off x="1039588" y="5799599"/>
                <a:ext cx="920552" cy="1545399"/>
                <a:chOff x="662870" y="1715858"/>
                <a:chExt cx="1240198" cy="1957288"/>
              </a:xfrm>
              <a:grpFill/>
            </p:grpSpPr>
            <p:sp>
              <p:nvSpPr>
                <p:cNvPr id="192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手繪多邊形 192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90" name="手繪多邊形 189"/>
              <p:cNvSpPr/>
              <p:nvPr/>
            </p:nvSpPr>
            <p:spPr>
              <a:xfrm>
                <a:off x="604055" y="6798536"/>
                <a:ext cx="133986" cy="546463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1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62901" y="550709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6" name="群組 195"/>
            <p:cNvGrpSpPr/>
            <p:nvPr/>
          </p:nvGrpSpPr>
          <p:grpSpPr>
            <a:xfrm>
              <a:off x="10459551" y="5308956"/>
              <a:ext cx="1943902" cy="1987890"/>
              <a:chOff x="10408425" y="5256673"/>
              <a:chExt cx="1995028" cy="2040173"/>
            </a:xfrm>
            <a:solidFill>
              <a:srgbClr val="6D9B78"/>
            </a:solidFill>
          </p:grpSpPr>
          <p:grpSp>
            <p:nvGrpSpPr>
              <p:cNvPr id="197" name="群組 196"/>
              <p:cNvGrpSpPr/>
              <p:nvPr/>
            </p:nvGrpSpPr>
            <p:grpSpPr>
              <a:xfrm>
                <a:off x="11381593" y="5581372"/>
                <a:ext cx="1021860" cy="1715473"/>
                <a:chOff x="662870" y="1715858"/>
                <a:chExt cx="1240198" cy="1957288"/>
              </a:xfrm>
              <a:grpFill/>
            </p:grpSpPr>
            <p:sp>
              <p:nvSpPr>
                <p:cNvPr id="200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1" name="手繪多邊形 200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98" name="手繪多邊形 197"/>
              <p:cNvSpPr/>
              <p:nvPr/>
            </p:nvSpPr>
            <p:spPr>
              <a:xfrm>
                <a:off x="10898129" y="6690244"/>
                <a:ext cx="148731" cy="606602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9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0408425" y="5256673"/>
                <a:ext cx="1215276" cy="1661316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975EB28-19CF-C3A5-9C1B-792520AEBBCE}"/>
              </a:ext>
            </a:extLst>
          </p:cNvPr>
          <p:cNvGrpSpPr/>
          <p:nvPr/>
        </p:nvGrpSpPr>
        <p:grpSpPr>
          <a:xfrm>
            <a:off x="6052017" y="1790700"/>
            <a:ext cx="11626383" cy="7417905"/>
            <a:chOff x="4947300" y="1126696"/>
            <a:chExt cx="12404871" cy="7914597"/>
          </a:xfrm>
        </p:grpSpPr>
        <p:sp>
          <p:nvSpPr>
            <p:cNvPr id="54" name="文字方塊 53"/>
            <p:cNvSpPr txBox="1"/>
            <p:nvPr/>
          </p:nvSpPr>
          <p:spPr>
            <a:xfrm>
              <a:off x="4947300" y="4585110"/>
              <a:ext cx="4098126" cy="395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生產人工林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檳榔</a:t>
              </a: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園、廢耕地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老化竹林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超限利用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外來入侵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04800" indent="-304800">
                <a:lnSpc>
                  <a:spcPts val="324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4066128" y="4585111"/>
              <a:ext cx="3286043" cy="1291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3370" indent="-283370">
                <a:lnSpc>
                  <a:spcPts val="39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會同其他機關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3370" indent="-283370">
                <a:lnSpc>
                  <a:spcPts val="39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組成審查小組</a:t>
              </a:r>
            </a:p>
          </p:txBody>
        </p:sp>
        <p:sp>
          <p:nvSpPr>
            <p:cNvPr id="152" name="圓角矩形 151"/>
            <p:cNvSpPr/>
            <p:nvPr/>
          </p:nvSpPr>
          <p:spPr>
            <a:xfrm>
              <a:off x="5020676" y="1128401"/>
              <a:ext cx="3609077" cy="306026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6E9E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sp>
          <p:nvSpPr>
            <p:cNvPr id="154" name="圓角矩形 153"/>
            <p:cNvSpPr/>
            <p:nvPr/>
          </p:nvSpPr>
          <p:spPr>
            <a:xfrm>
              <a:off x="9430412" y="1128401"/>
              <a:ext cx="3609077" cy="306026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6E9E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sp>
          <p:nvSpPr>
            <p:cNvPr id="159" name="圓角矩形 158"/>
            <p:cNvSpPr/>
            <p:nvPr/>
          </p:nvSpPr>
          <p:spPr>
            <a:xfrm>
              <a:off x="13743094" y="1126696"/>
              <a:ext cx="3609077" cy="306026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6E9E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4131D8D5-27A0-625E-ED29-2417C1DE051D}"/>
                </a:ext>
              </a:extLst>
            </p:cNvPr>
            <p:cNvSpPr/>
            <p:nvPr/>
          </p:nvSpPr>
          <p:spPr>
            <a:xfrm>
              <a:off x="10164527" y="3052589"/>
              <a:ext cx="2516529" cy="589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488"/>
                </a:lnSpc>
                <a:spcAft>
                  <a:spcPts val="675"/>
                </a:spcAft>
              </a:pPr>
              <a:r>
                <a:rPr lang="en-US" altLang="zh-TW" sz="2475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 </a:t>
              </a:r>
              <a:r>
                <a:rPr lang="zh-TW" altLang="en-US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種</a:t>
              </a:r>
              <a:r>
                <a:rPr lang="zh-TW" altLang="en-US" sz="1500" b="1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150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限制</a:t>
              </a:r>
              <a:endParaRPr lang="en-US" altLang="zh-TW" sz="3150" spc="113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A6404469-1358-E270-74FC-D05875822070}"/>
                </a:ext>
              </a:extLst>
            </p:cNvPr>
            <p:cNvSpPr/>
            <p:nvPr/>
          </p:nvSpPr>
          <p:spPr>
            <a:xfrm>
              <a:off x="5504165" y="3052589"/>
              <a:ext cx="2977611" cy="552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488"/>
                </a:lnSpc>
                <a:spcAft>
                  <a:spcPts val="675"/>
                </a:spcAft>
              </a:pPr>
              <a:r>
                <a:rPr lang="en-US" altLang="zh-TW" sz="2475" spc="113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大類</a:t>
              </a:r>
              <a:r>
                <a:rPr lang="zh-TW" altLang="en-US" sz="900" b="1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3150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需要</a:t>
              </a:r>
              <a:endParaRPr lang="en-US" altLang="zh-TW" sz="3150" spc="113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424307C1-69E5-A360-C224-6F918D6E23BF}"/>
                </a:ext>
              </a:extLst>
            </p:cNvPr>
            <p:cNvSpPr/>
            <p:nvPr/>
          </p:nvSpPr>
          <p:spPr>
            <a:xfrm>
              <a:off x="14188760" y="2831375"/>
              <a:ext cx="2850380" cy="1274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050"/>
                </a:lnSpc>
                <a:spcAft>
                  <a:spcPts val="675"/>
                </a:spcAft>
              </a:pPr>
              <a:r>
                <a:rPr lang="zh-TW" altLang="en-US" sz="3150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增加</a:t>
              </a:r>
              <a:r>
                <a:rPr lang="zh-TW" altLang="en-US" sz="1500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 </a:t>
              </a:r>
              <a:r>
                <a:rPr lang="zh-TW" altLang="en-US" sz="4200" b="1" spc="113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</a:t>
              </a:r>
              <a:r>
                <a:rPr lang="zh-TW" altLang="en-US" sz="1500" b="1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endParaRPr lang="en-US" altLang="zh-TW" sz="1500" b="1" spc="113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4050"/>
                </a:lnSpc>
                <a:spcAft>
                  <a:spcPts val="675"/>
                </a:spcAft>
              </a:pPr>
              <a:r>
                <a:rPr lang="zh-TW" altLang="en-US" sz="3150" spc="113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環節嚴謹把關</a:t>
              </a:r>
            </a:p>
          </p:txBody>
        </p:sp>
        <p:cxnSp>
          <p:nvCxnSpPr>
            <p:cNvPr id="164" name="直線接點 163">
              <a:extLst>
                <a:ext uri="{FF2B5EF4-FFF2-40B4-BE49-F238E27FC236}">
                  <a16:creationId xmlns:a16="http://schemas.microsoft.com/office/drawing/2014/main" id="{FF5FADB5-CEBE-1B48-C049-D21FD6D7823A}"/>
                </a:ext>
              </a:extLst>
            </p:cNvPr>
            <p:cNvCxnSpPr/>
            <p:nvPr/>
          </p:nvCxnSpPr>
          <p:spPr>
            <a:xfrm>
              <a:off x="5514062" y="2623559"/>
              <a:ext cx="2635295" cy="0"/>
            </a:xfrm>
            <a:prstGeom prst="line">
              <a:avLst/>
            </a:prstGeom>
            <a:ln w="12700">
              <a:solidFill>
                <a:srgbClr val="5E84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>
              <a:extLst>
                <a:ext uri="{FF2B5EF4-FFF2-40B4-BE49-F238E27FC236}">
                  <a16:creationId xmlns:a16="http://schemas.microsoft.com/office/drawing/2014/main" id="{FF5FADB5-CEBE-1B48-C049-D21FD6D7823A}"/>
                </a:ext>
              </a:extLst>
            </p:cNvPr>
            <p:cNvCxnSpPr/>
            <p:nvPr/>
          </p:nvCxnSpPr>
          <p:spPr>
            <a:xfrm>
              <a:off x="9928900" y="2623559"/>
              <a:ext cx="2635295" cy="0"/>
            </a:xfrm>
            <a:prstGeom prst="line">
              <a:avLst/>
            </a:prstGeom>
            <a:ln w="12700">
              <a:solidFill>
                <a:srgbClr val="5E84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接點 179">
              <a:extLst>
                <a:ext uri="{FF2B5EF4-FFF2-40B4-BE49-F238E27FC236}">
                  <a16:creationId xmlns:a16="http://schemas.microsoft.com/office/drawing/2014/main" id="{FF5FADB5-CEBE-1B48-C049-D21FD6D7823A}"/>
                </a:ext>
              </a:extLst>
            </p:cNvPr>
            <p:cNvCxnSpPr/>
            <p:nvPr/>
          </p:nvCxnSpPr>
          <p:spPr>
            <a:xfrm>
              <a:off x="14294990" y="2623559"/>
              <a:ext cx="2635295" cy="0"/>
            </a:xfrm>
            <a:prstGeom prst="line">
              <a:avLst/>
            </a:prstGeom>
            <a:ln w="12700">
              <a:solidFill>
                <a:srgbClr val="5E84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矩形 203"/>
            <p:cNvSpPr/>
            <p:nvPr/>
          </p:nvSpPr>
          <p:spPr>
            <a:xfrm>
              <a:off x="5437940" y="1672130"/>
              <a:ext cx="2760788" cy="63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500"/>
                </a:lnSpc>
                <a:spcAft>
                  <a:spcPts val="900"/>
                </a:spcAft>
                <a:defRPr/>
              </a:pPr>
              <a:r>
                <a:rPr lang="zh-TW" altLang="en-US" sz="3600" b="1" spc="150" dirty="0">
                  <a:solidFill>
                    <a:srgbClr val="D05F12"/>
                  </a:solidFill>
                  <a:latin typeface="微軟正黑體" pitchFamily="34" charset="-120"/>
                  <a:ea typeface="微軟正黑體" pitchFamily="34" charset="-120"/>
                </a:rPr>
                <a:t>造林需要</a:t>
              </a:r>
              <a:endParaRPr lang="en-US" altLang="zh-TW" sz="3600" b="1" spc="150" dirty="0">
                <a:solidFill>
                  <a:srgbClr val="D05F1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9884201" y="1672130"/>
              <a:ext cx="2760788" cy="63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500"/>
                </a:lnSpc>
                <a:spcAft>
                  <a:spcPts val="900"/>
                </a:spcAft>
                <a:defRPr/>
              </a:pPr>
              <a:r>
                <a:rPr lang="zh-TW" altLang="en-US" sz="3600" b="1" spc="150" dirty="0">
                  <a:solidFill>
                    <a:srgbClr val="D05F12"/>
                  </a:solidFill>
                  <a:latin typeface="微軟正黑體" pitchFamily="34" charset="-120"/>
                  <a:ea typeface="微軟正黑體" pitchFamily="34" charset="-120"/>
                </a:rPr>
                <a:t>條件限制</a:t>
              </a:r>
              <a:endParaRPr lang="en-US" altLang="zh-TW" sz="3600" b="1" spc="150" dirty="0">
                <a:solidFill>
                  <a:srgbClr val="D05F1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14247284" y="1672130"/>
              <a:ext cx="2760788" cy="63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500"/>
                </a:lnSpc>
                <a:spcAft>
                  <a:spcPts val="900"/>
                </a:spcAft>
                <a:defRPr/>
              </a:pPr>
              <a:r>
                <a:rPr lang="zh-TW" altLang="en-US" sz="3600" b="1" spc="150" dirty="0">
                  <a:solidFill>
                    <a:srgbClr val="D05F12"/>
                  </a:solidFill>
                  <a:latin typeface="微軟正黑體" pitchFamily="34" charset="-120"/>
                  <a:ea typeface="微軟正黑體" pitchFamily="34" charset="-120"/>
                </a:rPr>
                <a:t>多方審查</a:t>
              </a:r>
              <a:endParaRPr lang="en-US" altLang="zh-TW" sz="3600" b="1" spc="150" dirty="0">
                <a:solidFill>
                  <a:srgbClr val="D05F1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9359458" y="4585111"/>
              <a:ext cx="4167483" cy="445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1938" indent="-261938">
                <a:lnSpc>
                  <a:spcPts val="39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次生林不可先砍</a:t>
              </a:r>
            </a:p>
            <a:p>
              <a:pPr marL="261938" indent="-261938">
                <a:lnSpc>
                  <a:spcPts val="42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u="sng" dirty="0">
                  <a:solidFill>
                    <a:srgbClr val="5070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保安林</a:t>
              </a:r>
              <a:r>
                <a:rPr lang="en-US" altLang="zh-TW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3150" u="sng" dirty="0">
                  <a:solidFill>
                    <a:srgbClr val="5070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特定水土保持區</a:t>
              </a:r>
              <a:r>
                <a:rPr lang="en-US" altLang="zh-TW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3150" u="sng" dirty="0">
                  <a:solidFill>
                    <a:srgbClr val="50706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生態敏感類型環敏區</a:t>
              </a: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限申請「非木材生產林」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1938" indent="-261938">
                <a:lnSpc>
                  <a:spcPts val="3900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zh-TW" altLang="en-US" sz="3150" dirty="0">
                  <a:solidFill>
                    <a:srgbClr val="5070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非木材生產林，以申請一次為原則</a:t>
              </a:r>
              <a:endParaRPr lang="en-US" altLang="zh-TW" sz="3150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B31C4C6B-F99A-7B34-A131-B4A916CC0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6760" flipH="1">
            <a:off x="1860281" y="3343321"/>
            <a:ext cx="1032917" cy="1032917"/>
          </a:xfrm>
          <a:prstGeom prst="rect">
            <a:avLst/>
          </a:prstGeom>
        </p:spPr>
      </p:pic>
      <p:sp>
        <p:nvSpPr>
          <p:cNvPr id="4" name="Freeform 15">
            <a:extLst>
              <a:ext uri="{FF2B5EF4-FFF2-40B4-BE49-F238E27FC236}">
                <a16:creationId xmlns:a16="http://schemas.microsoft.com/office/drawing/2014/main" id="{8926BB16-16D6-B163-0948-7B5B017E58E2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圓角矩形 545">
            <a:extLst>
              <a:ext uri="{FF2B5EF4-FFF2-40B4-BE49-F238E27FC236}">
                <a16:creationId xmlns:a16="http://schemas.microsoft.com/office/drawing/2014/main" id="{9CE0965B-C8AD-DD84-F0DE-8D2773F78EE8}"/>
              </a:ext>
            </a:extLst>
          </p:cNvPr>
          <p:cNvSpPr/>
          <p:nvPr/>
        </p:nvSpPr>
        <p:spPr>
          <a:xfrm>
            <a:off x="1276265" y="1826827"/>
            <a:ext cx="3098300" cy="664200"/>
          </a:xfrm>
          <a:prstGeom prst="roundRect">
            <a:avLst>
              <a:gd name="adj" fmla="val 50000"/>
            </a:avLst>
          </a:prstGeom>
          <a:solidFill>
            <a:srgbClr val="844E6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嚴謹審查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233060-F84B-CA8B-EC00-D4037094AE76}"/>
              </a:ext>
            </a:extLst>
          </p:cNvPr>
          <p:cNvSpPr txBox="1"/>
          <p:nvPr/>
        </p:nvSpPr>
        <p:spPr>
          <a:xfrm>
            <a:off x="817530" y="4793235"/>
            <a:ext cx="48571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以造林需求導向審查原則，建立嚴謹審查機制，確保合理、可行與增益性，落實「有需要造林才給獎勵」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B93D303-C6A7-1616-2DF0-615416594320}"/>
              </a:ext>
            </a:extLst>
          </p:cNvPr>
          <p:cNvGrpSpPr/>
          <p:nvPr/>
        </p:nvGrpSpPr>
        <p:grpSpPr>
          <a:xfrm>
            <a:off x="1054647" y="270360"/>
            <a:ext cx="16326080" cy="1206997"/>
            <a:chOff x="1054647" y="270360"/>
            <a:chExt cx="16326080" cy="12069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F9DA0A-73AF-6292-542D-78E92F5FDAAF}"/>
                </a:ext>
              </a:extLst>
            </p:cNvPr>
            <p:cNvSpPr/>
            <p:nvPr/>
          </p:nvSpPr>
          <p:spPr>
            <a:xfrm>
              <a:off x="5334000" y="270360"/>
              <a:ext cx="12046727" cy="1206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zh-TW" altLang="en-US" sz="65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具外加性價值  造林才給獎勵</a:t>
              </a: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957DB251-855E-39A7-AD0E-168071B5396D}"/>
                </a:ext>
              </a:extLst>
            </p:cNvPr>
            <p:cNvGrpSpPr/>
            <p:nvPr/>
          </p:nvGrpSpPr>
          <p:grpSpPr>
            <a:xfrm>
              <a:off x="1054647" y="366945"/>
              <a:ext cx="6015768" cy="1089714"/>
              <a:chOff x="1451906" y="464721"/>
              <a:chExt cx="6015768" cy="1089714"/>
            </a:xfrm>
          </p:grpSpPr>
          <p:sp>
            <p:nvSpPr>
              <p:cNvPr id="11" name="TextBox 46">
                <a:extLst>
                  <a:ext uri="{FF2B5EF4-FFF2-40B4-BE49-F238E27FC236}">
                    <a16:creationId xmlns:a16="http://schemas.microsoft.com/office/drawing/2014/main" id="{19170218-884C-4227-DB6A-ED21F1941ECC}"/>
                  </a:ext>
                </a:extLst>
              </p:cNvPr>
              <p:cNvSpPr txBox="1"/>
              <p:nvPr/>
            </p:nvSpPr>
            <p:spPr>
              <a:xfrm>
                <a:off x="1451906" y="464721"/>
                <a:ext cx="6015768" cy="1089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970"/>
                  </a:lnSpc>
                  <a:spcBef>
                    <a:spcPct val="0"/>
                  </a:spcBef>
                </a:pPr>
                <a:r>
                  <a:rPr lang="zh-TW" alt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新</a:t>
                </a:r>
                <a:r>
                  <a:rPr 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制</a:t>
                </a:r>
              </a:p>
            </p:txBody>
          </p:sp>
          <p:sp>
            <p:nvSpPr>
              <p:cNvPr id="12" name="Freeform 54">
                <a:extLst>
                  <a:ext uri="{FF2B5EF4-FFF2-40B4-BE49-F238E27FC236}">
                    <a16:creationId xmlns:a16="http://schemas.microsoft.com/office/drawing/2014/main" id="{0BDF30C0-F9FC-AB21-A16C-55345F7B663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535292" y="528978"/>
                <a:ext cx="9612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1306857" h="1306857">
                    <a:moveTo>
                      <a:pt x="0" y="0"/>
                    </a:moveTo>
                    <a:lnTo>
                      <a:pt x="1306857" y="0"/>
                    </a:lnTo>
                    <a:lnTo>
                      <a:pt x="1306857" y="1306857"/>
                    </a:lnTo>
                    <a:lnTo>
                      <a:pt x="0" y="13068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CA022C2B-019E-9628-58A5-6B60ECEE1576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7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群組 147">
            <a:extLst>
              <a:ext uri="{FF2B5EF4-FFF2-40B4-BE49-F238E27FC236}">
                <a16:creationId xmlns:a16="http://schemas.microsoft.com/office/drawing/2014/main" id="{9A19F57B-85DA-22E7-7590-0A1C3E986ECA}"/>
              </a:ext>
            </a:extLst>
          </p:cNvPr>
          <p:cNvGrpSpPr/>
          <p:nvPr/>
        </p:nvGrpSpPr>
        <p:grpSpPr>
          <a:xfrm>
            <a:off x="13129332" y="3086100"/>
            <a:ext cx="1774975" cy="1364265"/>
            <a:chOff x="12002446" y="609574"/>
            <a:chExt cx="1774975" cy="1364265"/>
          </a:xfrm>
        </p:grpSpPr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3EC350FD-A94C-D879-F641-032729A0D45F}"/>
                </a:ext>
              </a:extLst>
            </p:cNvPr>
            <p:cNvSpPr/>
            <p:nvPr/>
          </p:nvSpPr>
          <p:spPr>
            <a:xfrm>
              <a:off x="12002446" y="718070"/>
              <a:ext cx="1774975" cy="1255769"/>
            </a:xfrm>
            <a:custGeom>
              <a:avLst/>
              <a:gdLst/>
              <a:ahLst/>
              <a:cxnLst/>
              <a:rect l="l" t="t" r="r" b="b"/>
              <a:pathLst>
                <a:path w="467483" h="330737">
                  <a:moveTo>
                    <a:pt x="153341" y="0"/>
                  </a:moveTo>
                  <a:lnTo>
                    <a:pt x="314142" y="0"/>
                  </a:lnTo>
                  <a:cubicBezTo>
                    <a:pt x="398830" y="0"/>
                    <a:pt x="467483" y="68653"/>
                    <a:pt x="467483" y="153341"/>
                  </a:cubicBezTo>
                  <a:lnTo>
                    <a:pt x="467483" y="177396"/>
                  </a:lnTo>
                  <a:cubicBezTo>
                    <a:pt x="467483" y="262084"/>
                    <a:pt x="398830" y="330737"/>
                    <a:pt x="314142" y="330737"/>
                  </a:cubicBezTo>
                  <a:lnTo>
                    <a:pt x="153341" y="330737"/>
                  </a:lnTo>
                  <a:cubicBezTo>
                    <a:pt x="68653" y="330737"/>
                    <a:pt x="0" y="262084"/>
                    <a:pt x="0" y="177396"/>
                  </a:cubicBezTo>
                  <a:lnTo>
                    <a:pt x="0" y="153341"/>
                  </a:lnTo>
                  <a:cubicBezTo>
                    <a:pt x="0" y="68653"/>
                    <a:pt x="68653" y="0"/>
                    <a:pt x="153341" y="0"/>
                  </a:cubicBezTo>
                  <a:close/>
                </a:path>
              </a:pathLst>
            </a:custGeom>
            <a:solidFill>
              <a:srgbClr val="9DB795"/>
            </a:solidFill>
          </p:spPr>
        </p:sp>
        <p:sp>
          <p:nvSpPr>
            <p:cNvPr id="95" name="TextBox 43">
              <a:extLst>
                <a:ext uri="{FF2B5EF4-FFF2-40B4-BE49-F238E27FC236}">
                  <a16:creationId xmlns:a16="http://schemas.microsoft.com/office/drawing/2014/main" id="{822C502B-014C-2704-717E-458D7E698933}"/>
                </a:ext>
              </a:extLst>
            </p:cNvPr>
            <p:cNvSpPr txBox="1"/>
            <p:nvPr/>
          </p:nvSpPr>
          <p:spPr>
            <a:xfrm>
              <a:off x="12002446" y="609574"/>
              <a:ext cx="1774975" cy="136426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362"/>
                </a:lnSpc>
              </a:pPr>
              <a:endParaRPr/>
            </a:p>
          </p:txBody>
        </p:sp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F851DF36-4B8C-AD9D-0EC2-B7109037B3A7}"/>
              </a:ext>
            </a:extLst>
          </p:cNvPr>
          <p:cNvGrpSpPr/>
          <p:nvPr/>
        </p:nvGrpSpPr>
        <p:grpSpPr>
          <a:xfrm>
            <a:off x="15134859" y="3086100"/>
            <a:ext cx="1774975" cy="1364265"/>
            <a:chOff x="14007973" y="609574"/>
            <a:chExt cx="1774975" cy="1364265"/>
          </a:xfrm>
        </p:grpSpPr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8D5B5828-B069-E8F5-5B55-5633B64D294B}"/>
                </a:ext>
              </a:extLst>
            </p:cNvPr>
            <p:cNvSpPr/>
            <p:nvPr/>
          </p:nvSpPr>
          <p:spPr>
            <a:xfrm>
              <a:off x="14007973" y="718070"/>
              <a:ext cx="1774975" cy="1255769"/>
            </a:xfrm>
            <a:custGeom>
              <a:avLst/>
              <a:gdLst/>
              <a:ahLst/>
              <a:cxnLst/>
              <a:rect l="l" t="t" r="r" b="b"/>
              <a:pathLst>
                <a:path w="467483" h="330737">
                  <a:moveTo>
                    <a:pt x="153341" y="0"/>
                  </a:moveTo>
                  <a:lnTo>
                    <a:pt x="314142" y="0"/>
                  </a:lnTo>
                  <a:cubicBezTo>
                    <a:pt x="398830" y="0"/>
                    <a:pt x="467483" y="68653"/>
                    <a:pt x="467483" y="153341"/>
                  </a:cubicBezTo>
                  <a:lnTo>
                    <a:pt x="467483" y="177396"/>
                  </a:lnTo>
                  <a:cubicBezTo>
                    <a:pt x="467483" y="262084"/>
                    <a:pt x="398830" y="330737"/>
                    <a:pt x="314142" y="330737"/>
                  </a:cubicBezTo>
                  <a:lnTo>
                    <a:pt x="153341" y="330737"/>
                  </a:lnTo>
                  <a:cubicBezTo>
                    <a:pt x="68653" y="330737"/>
                    <a:pt x="0" y="262084"/>
                    <a:pt x="0" y="177396"/>
                  </a:cubicBezTo>
                  <a:lnTo>
                    <a:pt x="0" y="153341"/>
                  </a:lnTo>
                  <a:cubicBezTo>
                    <a:pt x="0" y="68653"/>
                    <a:pt x="68653" y="0"/>
                    <a:pt x="153341" y="0"/>
                  </a:cubicBezTo>
                  <a:close/>
                </a:path>
              </a:pathLst>
            </a:custGeom>
            <a:solidFill>
              <a:srgbClr val="B8D3B0"/>
            </a:solidFill>
          </p:spPr>
        </p:sp>
        <p:sp>
          <p:nvSpPr>
            <p:cNvPr id="99" name="TextBox 35">
              <a:extLst>
                <a:ext uri="{FF2B5EF4-FFF2-40B4-BE49-F238E27FC236}">
                  <a16:creationId xmlns:a16="http://schemas.microsoft.com/office/drawing/2014/main" id="{F857048B-105D-3FDA-078B-8AD0BF9E1173}"/>
                </a:ext>
              </a:extLst>
            </p:cNvPr>
            <p:cNvSpPr txBox="1"/>
            <p:nvPr/>
          </p:nvSpPr>
          <p:spPr>
            <a:xfrm>
              <a:off x="14007973" y="609574"/>
              <a:ext cx="1774975" cy="136426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362"/>
                </a:lnSpc>
              </a:pPr>
              <a:endParaRPr/>
            </a:p>
          </p:txBody>
        </p:sp>
      </p:grpSp>
      <p:graphicFrame>
        <p:nvGraphicFramePr>
          <p:cNvPr id="141" name="表格 140">
            <a:extLst>
              <a:ext uri="{FF2B5EF4-FFF2-40B4-BE49-F238E27FC236}">
                <a16:creationId xmlns:a16="http://schemas.microsoft.com/office/drawing/2014/main" id="{9DED6C58-D9C1-488A-D3F8-7568BB89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57752"/>
              </p:ext>
            </p:extLst>
          </p:nvPr>
        </p:nvGraphicFramePr>
        <p:xfrm>
          <a:off x="9448800" y="3779781"/>
          <a:ext cx="7527686" cy="2789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388">
                  <a:extLst>
                    <a:ext uri="{9D8B030D-6E8A-4147-A177-3AD203B41FA5}">
                      <a16:colId xmlns:a16="http://schemas.microsoft.com/office/drawing/2014/main" val="969305668"/>
                    </a:ext>
                  </a:extLst>
                </a:gridCol>
                <a:gridCol w="1972649">
                  <a:extLst>
                    <a:ext uri="{9D8B030D-6E8A-4147-A177-3AD203B41FA5}">
                      <a16:colId xmlns:a16="http://schemas.microsoft.com/office/drawing/2014/main" val="2697917821"/>
                    </a:ext>
                  </a:extLst>
                </a:gridCol>
                <a:gridCol w="1972649">
                  <a:extLst>
                    <a:ext uri="{9D8B030D-6E8A-4147-A177-3AD203B41FA5}">
                      <a16:colId xmlns:a16="http://schemas.microsoft.com/office/drawing/2014/main" val="2211351810"/>
                    </a:ext>
                  </a:extLst>
                </a:gridCol>
              </a:tblGrid>
              <a:tr h="929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he Seasons"/>
                          <a:sym typeface="The Seasons"/>
                        </a:rPr>
                        <a:t>特定農業區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he Seasons"/>
                        <a:sym typeface="The Seaso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381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0420"/>
                  </a:ext>
                </a:extLst>
              </a:tr>
              <a:tr h="929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he Seasons"/>
                          <a:sym typeface="The Seasons"/>
                        </a:rPr>
                        <a:t>一般農業區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he Seasons"/>
                        <a:sym typeface="The Seaso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8F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41507"/>
                  </a:ext>
                </a:extLst>
              </a:tr>
              <a:tr h="929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he Seasons"/>
                          <a:sym typeface="The Seasons"/>
                        </a:rPr>
                        <a:t>其他可林業使用之區域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he Seasons"/>
                        <a:sym typeface="The Seaso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3D636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66795"/>
                  </a:ext>
                </a:extLst>
              </a:tr>
            </a:tbl>
          </a:graphicData>
        </a:graphic>
      </p:graphicFrame>
      <p:sp>
        <p:nvSpPr>
          <p:cNvPr id="13" name="圓角化單一角落矩形 12"/>
          <p:cNvSpPr/>
          <p:nvPr/>
        </p:nvSpPr>
        <p:spPr>
          <a:xfrm flipH="1">
            <a:off x="870848" y="6921610"/>
            <a:ext cx="17417144" cy="3365390"/>
          </a:xfrm>
          <a:prstGeom prst="round1Rect">
            <a:avLst>
              <a:gd name="adj" fmla="val 11831"/>
            </a:avLst>
          </a:prstGeom>
          <a:solidFill>
            <a:srgbClr val="D5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40" name="矩形 39"/>
          <p:cNvSpPr/>
          <p:nvPr/>
        </p:nvSpPr>
        <p:spPr>
          <a:xfrm>
            <a:off x="1467625" y="-1225684"/>
            <a:ext cx="4604445" cy="969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700" b="1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林業使用之區域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317643" y="-2104988"/>
            <a:ext cx="11096907" cy="1621137"/>
            <a:chOff x="6079842" y="-2183317"/>
            <a:chExt cx="7397938" cy="1080758"/>
          </a:xfrm>
        </p:grpSpPr>
        <p:sp>
          <p:nvSpPr>
            <p:cNvPr id="57" name="矩形 56"/>
            <p:cNvSpPr/>
            <p:nvPr/>
          </p:nvSpPr>
          <p:spPr>
            <a:xfrm>
              <a:off x="6079842" y="-2182559"/>
              <a:ext cx="1080000" cy="1080000"/>
            </a:xfrm>
            <a:prstGeom prst="rect">
              <a:avLst/>
            </a:prstGeom>
            <a:solidFill>
              <a:srgbClr val="D5E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7340603" y="-2183317"/>
              <a:ext cx="6137177" cy="1080758"/>
              <a:chOff x="7340603" y="-2183317"/>
              <a:chExt cx="6137177" cy="1080758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9862125" y="-2182559"/>
                <a:ext cx="1080000" cy="1080000"/>
              </a:xfrm>
              <a:prstGeom prst="rect">
                <a:avLst/>
              </a:prstGeom>
              <a:solidFill>
                <a:srgbClr val="844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340603" y="-2182559"/>
                <a:ext cx="1080000" cy="1080000"/>
              </a:xfrm>
              <a:prstGeom prst="rect">
                <a:avLst/>
              </a:prstGeom>
              <a:solidFill>
                <a:srgbClr val="6E9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601364" y="-2182559"/>
                <a:ext cx="1080000" cy="1080000"/>
              </a:xfrm>
              <a:prstGeom prst="rect">
                <a:avLst/>
              </a:prstGeom>
              <a:solidFill>
                <a:srgbClr val="5E8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133514" y="-2182559"/>
                <a:ext cx="1080000" cy="1080000"/>
              </a:xfrm>
              <a:prstGeom prst="rect">
                <a:avLst/>
              </a:prstGeom>
              <a:solidFill>
                <a:srgbClr val="5842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2397780" y="-2183317"/>
                <a:ext cx="1080000" cy="1080000"/>
              </a:xfrm>
              <a:prstGeom prst="rect">
                <a:avLst/>
              </a:prstGeom>
              <a:solidFill>
                <a:srgbClr val="B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16701633" y="-2104988"/>
            <a:ext cx="1620000" cy="1620000"/>
          </a:xfrm>
          <a:prstGeom prst="rect">
            <a:avLst/>
          </a:prstGeom>
          <a:solidFill>
            <a:srgbClr val="8B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52" name="手繪多邊形 10">
            <a:extLst>
              <a:ext uri="{FF2B5EF4-FFF2-40B4-BE49-F238E27FC236}">
                <a16:creationId xmlns:a16="http://schemas.microsoft.com/office/drawing/2014/main" id="{714AD050-6E32-0582-E2E0-E287C6FE9A29}"/>
              </a:ext>
            </a:extLst>
          </p:cNvPr>
          <p:cNvSpPr/>
          <p:nvPr/>
        </p:nvSpPr>
        <p:spPr>
          <a:xfrm>
            <a:off x="2437188" y="9259898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33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2115794" y="9684264"/>
            <a:ext cx="15597699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grpSp>
        <p:nvGrpSpPr>
          <p:cNvPr id="17" name="群組 16"/>
          <p:cNvGrpSpPr/>
          <p:nvPr/>
        </p:nvGrpSpPr>
        <p:grpSpPr>
          <a:xfrm>
            <a:off x="-290447" y="8260636"/>
            <a:ext cx="18895632" cy="2756862"/>
            <a:chOff x="-193631" y="5507091"/>
            <a:chExt cx="12597088" cy="1837908"/>
          </a:xfrm>
        </p:grpSpPr>
        <p:grpSp>
          <p:nvGrpSpPr>
            <p:cNvPr id="118" name="群組 117"/>
            <p:cNvGrpSpPr/>
            <p:nvPr/>
          </p:nvGrpSpPr>
          <p:grpSpPr>
            <a:xfrm>
              <a:off x="-193631" y="5507091"/>
              <a:ext cx="2153771" cy="1837908"/>
              <a:chOff x="-193631" y="5507091"/>
              <a:chExt cx="2153771" cy="1837908"/>
            </a:xfrm>
            <a:solidFill>
              <a:srgbClr val="6D9B78"/>
            </a:solidFill>
          </p:grpSpPr>
          <p:grpSp>
            <p:nvGrpSpPr>
              <p:cNvPr id="119" name="群組 118"/>
              <p:cNvGrpSpPr/>
              <p:nvPr/>
            </p:nvGrpSpPr>
            <p:grpSpPr>
              <a:xfrm>
                <a:off x="-193631" y="5789404"/>
                <a:ext cx="920552" cy="1545399"/>
                <a:chOff x="663486" y="1715859"/>
                <a:chExt cx="1240198" cy="1957287"/>
              </a:xfrm>
              <a:grpFill/>
            </p:grpSpPr>
            <p:sp>
              <p:nvSpPr>
                <p:cNvPr id="125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手繪多邊形 125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0" name="群組 119"/>
              <p:cNvGrpSpPr/>
              <p:nvPr/>
            </p:nvGrpSpPr>
            <p:grpSpPr>
              <a:xfrm>
                <a:off x="1039588" y="5799599"/>
                <a:ext cx="920552" cy="1545399"/>
                <a:chOff x="662870" y="1715858"/>
                <a:chExt cx="1240198" cy="1957288"/>
              </a:xfrm>
              <a:grpFill/>
            </p:grpSpPr>
            <p:sp>
              <p:nvSpPr>
                <p:cNvPr id="123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手繪多邊形 123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1" name="手繪多邊形 120"/>
              <p:cNvSpPr/>
              <p:nvPr/>
            </p:nvSpPr>
            <p:spPr>
              <a:xfrm>
                <a:off x="604055" y="6798536"/>
                <a:ext cx="133986" cy="546463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2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62901" y="550709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8" name="群組 127"/>
            <p:cNvGrpSpPr/>
            <p:nvPr/>
          </p:nvGrpSpPr>
          <p:grpSpPr>
            <a:xfrm>
              <a:off x="11407784" y="5625334"/>
              <a:ext cx="995673" cy="1671511"/>
              <a:chOff x="662870" y="1715858"/>
              <a:chExt cx="1240198" cy="1957288"/>
            </a:xfrm>
            <a:solidFill>
              <a:srgbClr val="6D9B78"/>
            </a:solidFill>
          </p:grpSpPr>
          <p:sp>
            <p:nvSpPr>
              <p:cNvPr id="131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662870" y="1715858"/>
                <a:ext cx="1240198" cy="1593820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手繪多邊形 131"/>
              <p:cNvSpPr/>
              <p:nvPr/>
            </p:nvSpPr>
            <p:spPr>
              <a:xfrm>
                <a:off x="1162615" y="3091188"/>
                <a:ext cx="151782" cy="581958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</p:grpSp>
      <p:sp>
        <p:nvSpPr>
          <p:cNvPr id="4" name="Freeform 15">
            <a:extLst>
              <a:ext uri="{FF2B5EF4-FFF2-40B4-BE49-F238E27FC236}">
                <a16:creationId xmlns:a16="http://schemas.microsoft.com/office/drawing/2014/main" id="{B0CA9452-06E1-6172-03EF-4E3F03F31A4A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7" name="群組 146">
            <a:extLst>
              <a:ext uri="{FF2B5EF4-FFF2-40B4-BE49-F238E27FC236}">
                <a16:creationId xmlns:a16="http://schemas.microsoft.com/office/drawing/2014/main" id="{963230CF-1428-179E-D197-68D67DF3FE1B}"/>
              </a:ext>
            </a:extLst>
          </p:cNvPr>
          <p:cNvGrpSpPr/>
          <p:nvPr/>
        </p:nvGrpSpPr>
        <p:grpSpPr>
          <a:xfrm>
            <a:off x="13383620" y="3358594"/>
            <a:ext cx="3239922" cy="391004"/>
            <a:chOff x="12270538" y="849005"/>
            <a:chExt cx="3239922" cy="391004"/>
          </a:xfrm>
        </p:grpSpPr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7459B385-78C2-20CB-34E7-76BB31306AED}"/>
                </a:ext>
              </a:extLst>
            </p:cNvPr>
            <p:cNvSpPr txBox="1"/>
            <p:nvPr/>
          </p:nvSpPr>
          <p:spPr>
            <a:xfrm>
              <a:off x="14280463" y="849005"/>
              <a:ext cx="1229997" cy="391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5"/>
                </a:lnSpc>
                <a:spcBef>
                  <a:spcPct val="0"/>
                </a:spcBef>
              </a:pPr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he Seasons"/>
                  <a:sym typeface="The Seasons"/>
                </a:rPr>
                <a:t>平地</a:t>
              </a:r>
              <a:endParaRPr 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he Seasons"/>
                <a:sym typeface="The Seasons"/>
              </a:endParaRPr>
            </a:p>
          </p:txBody>
        </p:sp>
        <p:sp>
          <p:nvSpPr>
            <p:cNvPr id="50" name="TextBox 61">
              <a:extLst>
                <a:ext uri="{FF2B5EF4-FFF2-40B4-BE49-F238E27FC236}">
                  <a16:creationId xmlns:a16="http://schemas.microsoft.com/office/drawing/2014/main" id="{0535818E-5C98-274E-3DD3-74D315659E09}"/>
                </a:ext>
              </a:extLst>
            </p:cNvPr>
            <p:cNvSpPr txBox="1"/>
            <p:nvPr/>
          </p:nvSpPr>
          <p:spPr>
            <a:xfrm>
              <a:off x="12270538" y="849005"/>
              <a:ext cx="1238791" cy="391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5"/>
                </a:lnSpc>
                <a:spcBef>
                  <a:spcPct val="0"/>
                </a:spcBef>
              </a:pPr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he Seasons"/>
                  <a:sym typeface="The Seasons"/>
                </a:rPr>
                <a:t>山坡地</a:t>
              </a:r>
              <a:endParaRPr 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he Seasons"/>
                <a:sym typeface="The Seasons"/>
              </a:endParaRPr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58152EBF-98A7-533D-0DED-61E22968E059}"/>
              </a:ext>
            </a:extLst>
          </p:cNvPr>
          <p:cNvGrpSpPr/>
          <p:nvPr/>
        </p:nvGrpSpPr>
        <p:grpSpPr>
          <a:xfrm>
            <a:off x="13844913" y="5000540"/>
            <a:ext cx="2352644" cy="1229637"/>
            <a:chOff x="12718027" y="2628900"/>
            <a:chExt cx="2352644" cy="1229637"/>
          </a:xfrm>
        </p:grpSpPr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ACE950E-3DCF-7E4D-F740-ABBD46D95008}"/>
                </a:ext>
              </a:extLst>
            </p:cNvPr>
            <p:cNvSpPr/>
            <p:nvPr/>
          </p:nvSpPr>
          <p:spPr>
            <a:xfrm>
              <a:off x="12718027" y="3589113"/>
              <a:ext cx="343812" cy="269424"/>
            </a:xfrm>
            <a:custGeom>
              <a:avLst/>
              <a:gdLst/>
              <a:ahLst/>
              <a:cxnLst/>
              <a:rect l="l" t="t" r="r" b="b"/>
              <a:pathLst>
                <a:path w="343812" h="269424">
                  <a:moveTo>
                    <a:pt x="0" y="0"/>
                  </a:moveTo>
                  <a:lnTo>
                    <a:pt x="343812" y="0"/>
                  </a:lnTo>
                  <a:lnTo>
                    <a:pt x="343812" y="269424"/>
                  </a:lnTo>
                  <a:lnTo>
                    <a:pt x="0" y="269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E3B90495-60AF-EA13-3AA0-F7C266665C60}"/>
                </a:ext>
              </a:extLst>
            </p:cNvPr>
            <p:cNvSpPr/>
            <p:nvPr/>
          </p:nvSpPr>
          <p:spPr>
            <a:xfrm>
              <a:off x="12718027" y="2628900"/>
              <a:ext cx="343812" cy="269424"/>
            </a:xfrm>
            <a:custGeom>
              <a:avLst/>
              <a:gdLst/>
              <a:ahLst/>
              <a:cxnLst/>
              <a:rect l="l" t="t" r="r" b="b"/>
              <a:pathLst>
                <a:path w="343812" h="269424">
                  <a:moveTo>
                    <a:pt x="0" y="0"/>
                  </a:moveTo>
                  <a:lnTo>
                    <a:pt x="343812" y="0"/>
                  </a:lnTo>
                  <a:lnTo>
                    <a:pt x="343812" y="269424"/>
                  </a:lnTo>
                  <a:lnTo>
                    <a:pt x="0" y="269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32A80384-C445-59D3-005A-135A080FC319}"/>
                </a:ext>
              </a:extLst>
            </p:cNvPr>
            <p:cNvSpPr/>
            <p:nvPr/>
          </p:nvSpPr>
          <p:spPr>
            <a:xfrm>
              <a:off x="14726859" y="3589113"/>
              <a:ext cx="343812" cy="269424"/>
            </a:xfrm>
            <a:custGeom>
              <a:avLst/>
              <a:gdLst/>
              <a:ahLst/>
              <a:cxnLst/>
              <a:rect l="l" t="t" r="r" b="b"/>
              <a:pathLst>
                <a:path w="343812" h="269424">
                  <a:moveTo>
                    <a:pt x="0" y="0"/>
                  </a:moveTo>
                  <a:lnTo>
                    <a:pt x="343813" y="0"/>
                  </a:lnTo>
                  <a:lnTo>
                    <a:pt x="343813" y="269424"/>
                  </a:lnTo>
                  <a:lnTo>
                    <a:pt x="0" y="269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0" name="TextBox 55">
            <a:extLst>
              <a:ext uri="{FF2B5EF4-FFF2-40B4-BE49-F238E27FC236}">
                <a16:creationId xmlns:a16="http://schemas.microsoft.com/office/drawing/2014/main" id="{28124C0A-E5D1-72CA-43BB-2F28FC79EDE4}"/>
              </a:ext>
            </a:extLst>
          </p:cNvPr>
          <p:cNvSpPr txBox="1"/>
          <p:nvPr/>
        </p:nvSpPr>
        <p:spPr>
          <a:xfrm>
            <a:off x="13205747" y="4024833"/>
            <a:ext cx="3598235" cy="1628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5E84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 </a:t>
            </a:r>
            <a:r>
              <a:rPr lang="zh-TW" altLang="en-US" sz="2000" dirty="0">
                <a:solidFill>
                  <a:srgbClr val="5E8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地下水管制區第一級管制區</a:t>
            </a:r>
            <a:endParaRPr lang="en-US" altLang="zh-TW" sz="2000" dirty="0">
              <a:solidFill>
                <a:srgbClr val="5E84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Aft>
                <a:spcPts val="600"/>
              </a:spcAft>
            </a:pPr>
            <a:r>
              <a:rPr lang="zh-TW" altLang="en-US" sz="2000" dirty="0">
                <a:solidFill>
                  <a:srgbClr val="5E8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污染管制區</a:t>
            </a:r>
            <a:endParaRPr lang="en-US" altLang="zh-TW" sz="2000" dirty="0">
              <a:solidFill>
                <a:srgbClr val="5E84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>
                <a:solidFill>
                  <a:srgbClr val="5E8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造林專區</a:t>
            </a:r>
          </a:p>
          <a:p>
            <a:pPr>
              <a:lnSpc>
                <a:spcPts val="3150"/>
              </a:lnSpc>
            </a:pPr>
            <a:endParaRPr lang="en-US" altLang="zh-TW" sz="2000" dirty="0">
              <a:solidFill>
                <a:srgbClr val="5E84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Freeform 72">
            <a:extLst>
              <a:ext uri="{FF2B5EF4-FFF2-40B4-BE49-F238E27FC236}">
                <a16:creationId xmlns:a16="http://schemas.microsoft.com/office/drawing/2014/main" id="{28F6581F-474A-2913-ED8A-18E3E2FDC041}"/>
              </a:ext>
            </a:extLst>
          </p:cNvPr>
          <p:cNvSpPr/>
          <p:nvPr/>
        </p:nvSpPr>
        <p:spPr>
          <a:xfrm>
            <a:off x="13844913" y="3855626"/>
            <a:ext cx="343812" cy="269424"/>
          </a:xfrm>
          <a:custGeom>
            <a:avLst/>
            <a:gdLst/>
            <a:ahLst/>
            <a:cxnLst/>
            <a:rect l="l" t="t" r="r" b="b"/>
            <a:pathLst>
              <a:path w="343812" h="269424">
                <a:moveTo>
                  <a:pt x="0" y="0"/>
                </a:moveTo>
                <a:lnTo>
                  <a:pt x="343813" y="0"/>
                </a:lnTo>
                <a:lnTo>
                  <a:pt x="343813" y="269424"/>
                </a:lnTo>
                <a:lnTo>
                  <a:pt x="0" y="26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1" name="向右箭號 55">
            <a:extLst>
              <a:ext uri="{FF2B5EF4-FFF2-40B4-BE49-F238E27FC236}">
                <a16:creationId xmlns:a16="http://schemas.microsoft.com/office/drawing/2014/main" id="{FD39C146-3E97-7B94-19EC-0647D84A7B07}"/>
              </a:ext>
            </a:extLst>
          </p:cNvPr>
          <p:cNvSpPr/>
          <p:nvPr/>
        </p:nvSpPr>
        <p:spPr>
          <a:xfrm>
            <a:off x="6781800" y="4205876"/>
            <a:ext cx="289333" cy="55662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5E8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54" name="圓角矩形 545">
            <a:extLst>
              <a:ext uri="{FF2B5EF4-FFF2-40B4-BE49-F238E27FC236}">
                <a16:creationId xmlns:a16="http://schemas.microsoft.com/office/drawing/2014/main" id="{AC42F88A-BFA2-D1B3-7407-3CC72DF7BD21}"/>
              </a:ext>
            </a:extLst>
          </p:cNvPr>
          <p:cNvSpPr/>
          <p:nvPr/>
        </p:nvSpPr>
        <p:spPr>
          <a:xfrm>
            <a:off x="1285970" y="-1889443"/>
            <a:ext cx="3339337" cy="664200"/>
          </a:xfrm>
          <a:prstGeom prst="roundRect">
            <a:avLst>
              <a:gd name="adj" fmla="val 50000"/>
            </a:avLst>
          </a:prstGeom>
          <a:solidFill>
            <a:srgbClr val="844E6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50"/>
              </a:lnSpc>
            </a:pPr>
            <a:r>
              <a:rPr lang="zh-TW" altLang="en-US" sz="3300" b="1" spc="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開放更多地點</a:t>
            </a: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3ED9E0FF-CC91-87B5-5478-5FE1AD4F960C}"/>
              </a:ext>
            </a:extLst>
          </p:cNvPr>
          <p:cNvSpPr/>
          <p:nvPr/>
        </p:nvSpPr>
        <p:spPr>
          <a:xfrm>
            <a:off x="3972795" y="2781300"/>
            <a:ext cx="1896826" cy="969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700" b="1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山坡地</a:t>
            </a:r>
          </a:p>
        </p:txBody>
      </p:sp>
      <p:sp>
        <p:nvSpPr>
          <p:cNvPr id="158" name="圓角矩形 80">
            <a:extLst>
              <a:ext uri="{FF2B5EF4-FFF2-40B4-BE49-F238E27FC236}">
                <a16:creationId xmlns:a16="http://schemas.microsoft.com/office/drawing/2014/main" id="{C8F508C9-15F2-1684-1201-72567F037BBF}"/>
              </a:ext>
            </a:extLst>
          </p:cNvPr>
          <p:cNvSpPr/>
          <p:nvPr/>
        </p:nvSpPr>
        <p:spPr>
          <a:xfrm>
            <a:off x="13072229" y="1686193"/>
            <a:ext cx="3823514" cy="71410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以保障糧食生產為前提</a:t>
            </a:r>
            <a:endParaRPr lang="zh-TW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61" name="群組 160">
            <a:extLst>
              <a:ext uri="{FF2B5EF4-FFF2-40B4-BE49-F238E27FC236}">
                <a16:creationId xmlns:a16="http://schemas.microsoft.com/office/drawing/2014/main" id="{719F73F6-61DA-E140-4BEB-5EB29A1260F4}"/>
              </a:ext>
            </a:extLst>
          </p:cNvPr>
          <p:cNvGrpSpPr/>
          <p:nvPr/>
        </p:nvGrpSpPr>
        <p:grpSpPr>
          <a:xfrm>
            <a:off x="838200" y="3530899"/>
            <a:ext cx="4736483" cy="1567459"/>
            <a:chOff x="757473" y="3475163"/>
            <a:chExt cx="4736483" cy="1567459"/>
          </a:xfrm>
        </p:grpSpPr>
        <p:pic>
          <p:nvPicPr>
            <p:cNvPr id="159" name="Picture 2" descr="山のイラスト">
              <a:extLst>
                <a:ext uri="{FF2B5EF4-FFF2-40B4-BE49-F238E27FC236}">
                  <a16:creationId xmlns:a16="http://schemas.microsoft.com/office/drawing/2014/main" id="{71D7AACF-6B22-486F-76D7-31549EE9CD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4747" b="30940"/>
            <a:stretch/>
          </p:blipFill>
          <p:spPr bwMode="auto">
            <a:xfrm flipH="1">
              <a:off x="757473" y="3784063"/>
              <a:ext cx="2782910" cy="120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山のイラスト">
              <a:extLst>
                <a:ext uri="{FF2B5EF4-FFF2-40B4-BE49-F238E27FC236}">
                  <a16:creationId xmlns:a16="http://schemas.microsoft.com/office/drawing/2014/main" id="{8C6A76C6-B52E-2F49-0044-79DC3D9F9D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4747" b="30940"/>
            <a:stretch/>
          </p:blipFill>
          <p:spPr bwMode="auto">
            <a:xfrm flipH="1">
              <a:off x="1408252" y="3475163"/>
              <a:ext cx="4085704" cy="1567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6010082A-05C5-DE4E-790E-2ED79A7B615E}"/>
              </a:ext>
            </a:extLst>
          </p:cNvPr>
          <p:cNvSpPr txBox="1"/>
          <p:nvPr/>
        </p:nvSpPr>
        <p:spPr>
          <a:xfrm>
            <a:off x="2776729" y="7101873"/>
            <a:ext cx="1449511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微軟正黑體" panose="020B0604030504040204" pitchFamily="34" charset="-120"/>
              <a:buChar char="▲"/>
            </a:pPr>
            <a:r>
              <a:rPr lang="zh-TW" altLang="zh-TW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造林適用範圍由山坡地</a:t>
            </a:r>
            <a:r>
              <a:rPr lang="zh-TW" altLang="en-US" sz="36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擴大</a:t>
            </a:r>
            <a:r>
              <a:rPr lang="zh-TW" altLang="zh-TW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平地</a:t>
            </a:r>
            <a:r>
              <a:rPr lang="zh-TW" altLang="zh-TW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Lexend Exa"/>
              </a:rPr>
              <a:t>凡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地層下陷區、污染管制區、造林專區及特定農業區、一般農業區以外之其他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可林業使用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區域皆可參加，</a:t>
            </a:r>
            <a:r>
              <a:rPr lang="zh-TW" altLang="zh-TW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增加可</a:t>
            </a:r>
            <a:r>
              <a:rPr lang="zh-TW" altLang="en-US" sz="36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造林</a:t>
            </a:r>
            <a:r>
              <a:rPr lang="zh-TW" altLang="zh-TW" sz="3600" b="1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空間與彈性</a:t>
            </a:r>
            <a:endParaRPr lang="en-US" altLang="zh-TW" sz="3600" b="1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微軟正黑體" panose="020B0604030504040204" pitchFamily="34" charset="-120"/>
              <a:buChar char="▲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擴大森林覆蓋，增加碳匯，提高國產材自給率，串連國土生態綠網</a:t>
            </a:r>
          </a:p>
          <a:p>
            <a:endParaRPr lang="zh-TW" altLang="en-US" sz="36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BB92B9A-B54D-7D05-80D8-988E9BF62313}"/>
              </a:ext>
            </a:extLst>
          </p:cNvPr>
          <p:cNvGrpSpPr/>
          <p:nvPr/>
        </p:nvGrpSpPr>
        <p:grpSpPr>
          <a:xfrm>
            <a:off x="457200" y="270360"/>
            <a:ext cx="17830792" cy="1206997"/>
            <a:chOff x="1054647" y="270360"/>
            <a:chExt cx="17044091" cy="12069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47FA07E-A0EF-A3BF-D000-D5F496E3EAAA}"/>
                </a:ext>
              </a:extLst>
            </p:cNvPr>
            <p:cNvSpPr/>
            <p:nvPr/>
          </p:nvSpPr>
          <p:spPr>
            <a:xfrm>
              <a:off x="5334000" y="270360"/>
              <a:ext cx="12764738" cy="1206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zh-TW" altLang="en-US" sz="6500" b="1" spc="150" dirty="0">
                  <a:solidFill>
                    <a:srgbClr val="3D6365"/>
                  </a:solidFill>
                  <a:latin typeface="微軟正黑體" pitchFamily="34" charset="-120"/>
                  <a:ea typeface="微軟正黑體" pitchFamily="34" charset="-120"/>
                </a:rPr>
                <a:t>擴大造林申請範圍  增加森林綠覆率</a:t>
              </a: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24ED6C7-754A-F818-45EC-F6B366DC3F56}"/>
                </a:ext>
              </a:extLst>
            </p:cNvPr>
            <p:cNvGrpSpPr/>
            <p:nvPr/>
          </p:nvGrpSpPr>
          <p:grpSpPr>
            <a:xfrm>
              <a:off x="1054647" y="366945"/>
              <a:ext cx="6015768" cy="1089714"/>
              <a:chOff x="1451906" y="464721"/>
              <a:chExt cx="6015768" cy="1089714"/>
            </a:xfrm>
          </p:grpSpPr>
          <p:sp>
            <p:nvSpPr>
              <p:cNvPr id="8" name="TextBox 46">
                <a:extLst>
                  <a:ext uri="{FF2B5EF4-FFF2-40B4-BE49-F238E27FC236}">
                    <a16:creationId xmlns:a16="http://schemas.microsoft.com/office/drawing/2014/main" id="{5C491A72-A0F2-A2BA-B11C-58ADF5FC13D9}"/>
                  </a:ext>
                </a:extLst>
              </p:cNvPr>
              <p:cNvSpPr txBox="1"/>
              <p:nvPr/>
            </p:nvSpPr>
            <p:spPr>
              <a:xfrm>
                <a:off x="1451906" y="464721"/>
                <a:ext cx="6015768" cy="1089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970"/>
                  </a:lnSpc>
                  <a:spcBef>
                    <a:spcPct val="0"/>
                  </a:spcBef>
                </a:pPr>
                <a:r>
                  <a:rPr lang="zh-TW" alt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新</a:t>
                </a:r>
                <a:r>
                  <a:rPr lang="en-US" sz="6500" b="1" dirty="0">
                    <a:solidFill>
                      <a:srgbClr val="3D6365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RoxboroughCF Bold"/>
                    <a:sym typeface="RoxboroughCF Bold"/>
                  </a:rPr>
                  <a:t>制</a:t>
                </a:r>
              </a:p>
            </p:txBody>
          </p:sp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07022B8C-D907-E8A3-4E25-5DCFA82EA0B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535292" y="528978"/>
                <a:ext cx="961200" cy="961200"/>
              </a:xfrm>
              <a:custGeom>
                <a:avLst/>
                <a:gdLst/>
                <a:ahLst/>
                <a:cxnLst/>
                <a:rect l="l" t="t" r="r" b="b"/>
                <a:pathLst>
                  <a:path w="1306857" h="1306857">
                    <a:moveTo>
                      <a:pt x="0" y="0"/>
                    </a:moveTo>
                    <a:lnTo>
                      <a:pt x="1306857" y="0"/>
                    </a:lnTo>
                    <a:lnTo>
                      <a:pt x="1306857" y="1306857"/>
                    </a:lnTo>
                    <a:lnTo>
                      <a:pt x="0" y="13068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8F1E9A97-305E-6714-6102-FCB130588539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8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4C82E300-2630-7B24-AFB6-4B5DB8B80506}"/>
              </a:ext>
            </a:extLst>
          </p:cNvPr>
          <p:cNvSpPr/>
          <p:nvPr/>
        </p:nvSpPr>
        <p:spPr>
          <a:xfrm>
            <a:off x="2902700" y="7256383"/>
            <a:ext cx="373900" cy="321307"/>
          </a:xfrm>
          <a:prstGeom prst="triangle">
            <a:avLst/>
          </a:prstGeom>
          <a:solidFill>
            <a:srgbClr val="D5E7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6117CC32-FA73-C1AB-D46D-04C9A4C72092}"/>
              </a:ext>
            </a:extLst>
          </p:cNvPr>
          <p:cNvSpPr/>
          <p:nvPr/>
        </p:nvSpPr>
        <p:spPr>
          <a:xfrm>
            <a:off x="2918315" y="9067229"/>
            <a:ext cx="373900" cy="321307"/>
          </a:xfrm>
          <a:prstGeom prst="triangle">
            <a:avLst/>
          </a:prstGeom>
          <a:solidFill>
            <a:srgbClr val="D5E7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68A75F7-17C8-9FA7-801D-705F4FB1DA56}"/>
              </a:ext>
            </a:extLst>
          </p:cNvPr>
          <p:cNvSpPr/>
          <p:nvPr/>
        </p:nvSpPr>
        <p:spPr>
          <a:xfrm>
            <a:off x="7738465" y="2087735"/>
            <a:ext cx="11068199" cy="1255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700" b="1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山坡地</a:t>
            </a:r>
            <a:r>
              <a:rPr lang="en-US" altLang="zh-TW" sz="2700" b="1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700" b="1" dirty="0">
                <a:solidFill>
                  <a:srgbClr val="5070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平地  容許林業使用之區域</a:t>
            </a:r>
            <a:endParaRPr lang="en-US" altLang="zh-TW" sz="2700" b="1" dirty="0">
              <a:solidFill>
                <a:srgbClr val="5070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除特定農業區及平地一般農業區有條件開放外，其餘皆可申請</a:t>
            </a:r>
          </a:p>
          <a:p>
            <a:endParaRPr lang="zh-TW" altLang="en-US" sz="2700" b="1" dirty="0">
              <a:solidFill>
                <a:srgbClr val="5070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83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F225CD0E-019C-8902-10F0-16AF23818AF9}"/>
              </a:ext>
            </a:extLst>
          </p:cNvPr>
          <p:cNvGrpSpPr/>
          <p:nvPr/>
        </p:nvGrpSpPr>
        <p:grpSpPr>
          <a:xfrm>
            <a:off x="-368051" y="2119690"/>
            <a:ext cx="19161399" cy="8208569"/>
            <a:chOff x="-245367" y="1651251"/>
            <a:chExt cx="12774266" cy="547237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185ECA8-3198-81D0-E08E-1F864CE1D96C}"/>
                </a:ext>
              </a:extLst>
            </p:cNvPr>
            <p:cNvSpPr/>
            <p:nvPr/>
          </p:nvSpPr>
          <p:spPr>
            <a:xfrm>
              <a:off x="0" y="2983867"/>
              <a:ext cx="12192000" cy="4139763"/>
            </a:xfrm>
            <a:prstGeom prst="rect">
              <a:avLst/>
            </a:prstGeom>
            <a:solidFill>
              <a:srgbClr val="D5E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D920ACD-33F8-38C1-A336-7BD90B57613A}"/>
                </a:ext>
              </a:extLst>
            </p:cNvPr>
            <p:cNvGrpSpPr/>
            <p:nvPr/>
          </p:nvGrpSpPr>
          <p:grpSpPr>
            <a:xfrm>
              <a:off x="-245367" y="1651251"/>
              <a:ext cx="12774266" cy="2245965"/>
              <a:chOff x="-245367" y="1651251"/>
              <a:chExt cx="12774266" cy="2245965"/>
            </a:xfrm>
          </p:grpSpPr>
          <p:sp>
            <p:nvSpPr>
              <p:cNvPr id="12" name="Graphic 47">
                <a:extLst>
                  <a:ext uri="{FF2B5EF4-FFF2-40B4-BE49-F238E27FC236}">
                    <a16:creationId xmlns:a16="http://schemas.microsoft.com/office/drawing/2014/main" id="{1371A107-582B-107A-BEF5-2CC88E1D1337}"/>
                  </a:ext>
                </a:extLst>
              </p:cNvPr>
              <p:cNvSpPr/>
              <p:nvPr/>
            </p:nvSpPr>
            <p:spPr>
              <a:xfrm>
                <a:off x="3998160" y="2177636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Graphic 47">
                <a:extLst>
                  <a:ext uri="{FF2B5EF4-FFF2-40B4-BE49-F238E27FC236}">
                    <a16:creationId xmlns:a16="http://schemas.microsoft.com/office/drawing/2014/main" id="{F70E7FD5-5DC5-7FA1-9781-770A8D9459BC}"/>
                  </a:ext>
                </a:extLst>
              </p:cNvPr>
              <p:cNvSpPr/>
              <p:nvPr/>
            </p:nvSpPr>
            <p:spPr>
              <a:xfrm>
                <a:off x="4670853" y="2125727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D2F1B344-CEF5-BFEE-D8D2-4BFA91F45132}"/>
                  </a:ext>
                </a:extLst>
              </p:cNvPr>
              <p:cNvGrpSpPr/>
              <p:nvPr/>
            </p:nvGrpSpPr>
            <p:grpSpPr>
              <a:xfrm>
                <a:off x="2168335" y="1928643"/>
                <a:ext cx="920552" cy="1545399"/>
                <a:chOff x="663486" y="1715859"/>
                <a:chExt cx="1240198" cy="1957287"/>
              </a:xfrm>
              <a:solidFill>
                <a:srgbClr val="D5E7DC"/>
              </a:solidFill>
            </p:grpSpPr>
            <p:sp>
              <p:nvSpPr>
                <p:cNvPr id="47" name="Graphic 47">
                  <a:extLst>
                    <a:ext uri="{FF2B5EF4-FFF2-40B4-BE49-F238E27FC236}">
                      <a16:creationId xmlns:a16="http://schemas.microsoft.com/office/drawing/2014/main" id="{8002143C-43C7-4023-4927-9FDCB1D62684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手繪多邊形 124">
                  <a:extLst>
                    <a:ext uri="{FF2B5EF4-FFF2-40B4-BE49-F238E27FC236}">
                      <a16:creationId xmlns:a16="http://schemas.microsoft.com/office/drawing/2014/main" id="{BFC2F976-24AA-C6DD-6BF2-16DF07906BF6}"/>
                    </a:ext>
                  </a:extLst>
                </p:cNvPr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E5CFD73C-4309-828D-2D7E-AD134930EB18}"/>
                  </a:ext>
                </a:extLst>
              </p:cNvPr>
              <p:cNvGrpSpPr/>
              <p:nvPr/>
            </p:nvGrpSpPr>
            <p:grpSpPr>
              <a:xfrm>
                <a:off x="3401554" y="193883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45" name="Graphic 47">
                  <a:extLst>
                    <a:ext uri="{FF2B5EF4-FFF2-40B4-BE49-F238E27FC236}">
                      <a16:creationId xmlns:a16="http://schemas.microsoft.com/office/drawing/2014/main" id="{7EAB6B10-2A9E-F0FC-7BDC-12C47CD99925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手繪多邊形 105">
                  <a:extLst>
                    <a:ext uri="{FF2B5EF4-FFF2-40B4-BE49-F238E27FC236}">
                      <a16:creationId xmlns:a16="http://schemas.microsoft.com/office/drawing/2014/main" id="{3CE8E675-1912-377C-8B11-E2DBC8D6A4CF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8" name="Graphic 47">
                <a:extLst>
                  <a:ext uri="{FF2B5EF4-FFF2-40B4-BE49-F238E27FC236}">
                    <a16:creationId xmlns:a16="http://schemas.microsoft.com/office/drawing/2014/main" id="{A28D99D4-59DD-8F4A-B173-C312D288F9D3}"/>
                  </a:ext>
                </a:extLst>
              </p:cNvPr>
              <p:cNvSpPr/>
              <p:nvPr/>
            </p:nvSpPr>
            <p:spPr>
              <a:xfrm>
                <a:off x="2613257" y="1951473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440932F0-6730-D9B2-D88E-BFB7154ABBD5}"/>
                  </a:ext>
                </a:extLst>
              </p:cNvPr>
              <p:cNvGrpSpPr/>
              <p:nvPr/>
            </p:nvGrpSpPr>
            <p:grpSpPr>
              <a:xfrm>
                <a:off x="1156658" y="2351817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43" name="Graphic 47">
                  <a:extLst>
                    <a:ext uri="{FF2B5EF4-FFF2-40B4-BE49-F238E27FC236}">
                      <a16:creationId xmlns:a16="http://schemas.microsoft.com/office/drawing/2014/main" id="{DBF7235E-FF72-E84E-6355-7A9A4C6C662F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手繪多邊形 142">
                  <a:extLst>
                    <a:ext uri="{FF2B5EF4-FFF2-40B4-BE49-F238E27FC236}">
                      <a16:creationId xmlns:a16="http://schemas.microsoft.com/office/drawing/2014/main" id="{BA8E09AD-E94F-5BEB-1722-24F9176B8EDF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62473CD8-C289-761C-7F8E-D22B2490E606}"/>
                  </a:ext>
                </a:extLst>
              </p:cNvPr>
              <p:cNvGrpSpPr/>
              <p:nvPr/>
            </p:nvGrpSpPr>
            <p:grpSpPr>
              <a:xfrm>
                <a:off x="1665994" y="229972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41" name="Graphic 47">
                  <a:extLst>
                    <a:ext uri="{FF2B5EF4-FFF2-40B4-BE49-F238E27FC236}">
                      <a16:creationId xmlns:a16="http://schemas.microsoft.com/office/drawing/2014/main" id="{BB6B5861-D948-4003-F4C8-E9A6343BD77F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手繪多邊形 145">
                  <a:extLst>
                    <a:ext uri="{FF2B5EF4-FFF2-40B4-BE49-F238E27FC236}">
                      <a16:creationId xmlns:a16="http://schemas.microsoft.com/office/drawing/2014/main" id="{D5A97540-8CAA-5B73-55FE-CFCFE0401BF5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EC03E421-907C-4063-424A-9D33DDEA3BBA}"/>
                  </a:ext>
                </a:extLst>
              </p:cNvPr>
              <p:cNvGrpSpPr/>
              <p:nvPr/>
            </p:nvGrpSpPr>
            <p:grpSpPr>
              <a:xfrm>
                <a:off x="8164504" y="1785458"/>
                <a:ext cx="2153771" cy="1837908"/>
                <a:chOff x="-193631" y="5507091"/>
                <a:chExt cx="2153771" cy="1837908"/>
              </a:xfrm>
              <a:solidFill>
                <a:srgbClr val="D5E7DC"/>
              </a:solidFill>
            </p:grpSpPr>
            <p:grpSp>
              <p:nvGrpSpPr>
                <p:cNvPr id="33" name="群組 32">
                  <a:extLst>
                    <a:ext uri="{FF2B5EF4-FFF2-40B4-BE49-F238E27FC236}">
                      <a16:creationId xmlns:a16="http://schemas.microsoft.com/office/drawing/2014/main" id="{0E202D34-A884-0D1B-C888-DC63DA0F30AA}"/>
                    </a:ext>
                  </a:extLst>
                </p:cNvPr>
                <p:cNvGrpSpPr/>
                <p:nvPr/>
              </p:nvGrpSpPr>
              <p:grpSpPr>
                <a:xfrm>
                  <a:off x="-193631" y="5789404"/>
                  <a:ext cx="920552" cy="1545399"/>
                  <a:chOff x="663486" y="1715859"/>
                  <a:chExt cx="1240198" cy="1957287"/>
                </a:xfrm>
                <a:grpFill/>
              </p:grpSpPr>
              <p:sp>
                <p:nvSpPr>
                  <p:cNvPr id="39" name="Graphic 47">
                    <a:extLst>
                      <a:ext uri="{FF2B5EF4-FFF2-40B4-BE49-F238E27FC236}">
                        <a16:creationId xmlns:a16="http://schemas.microsoft.com/office/drawing/2014/main" id="{0D3F76B9-B513-8118-5C0F-76BAF3091668}"/>
                      </a:ext>
                    </a:extLst>
                  </p:cNvPr>
                  <p:cNvSpPr/>
                  <p:nvPr/>
                </p:nvSpPr>
                <p:spPr>
                  <a:xfrm>
                    <a:off x="663486" y="1715859"/>
                    <a:ext cx="1240198" cy="1593821"/>
                  </a:xfrm>
                  <a:custGeom>
                    <a:avLst/>
                    <a:gdLst>
                      <a:gd name="connsiteX0" fmla="*/ 949088 w 2076450"/>
                      <a:gd name="connsiteY0" fmla="*/ 7144 h 3114675"/>
                      <a:gd name="connsiteX1" fmla="*/ 883365 w 2076450"/>
                      <a:gd name="connsiteY1" fmla="*/ 105251 h 3114675"/>
                      <a:gd name="connsiteX2" fmla="*/ 909083 w 2076450"/>
                      <a:gd name="connsiteY2" fmla="*/ 238601 h 3114675"/>
                      <a:gd name="connsiteX3" fmla="*/ 833835 w 2076450"/>
                      <a:gd name="connsiteY3" fmla="*/ 193834 h 3114675"/>
                      <a:gd name="connsiteX4" fmla="*/ 817643 w 2076450"/>
                      <a:gd name="connsiteY4" fmla="*/ 301466 h 3114675"/>
                      <a:gd name="connsiteX5" fmla="*/ 810023 w 2076450"/>
                      <a:gd name="connsiteY5" fmla="*/ 328136 h 3114675"/>
                      <a:gd name="connsiteX6" fmla="*/ 684293 w 2076450"/>
                      <a:gd name="connsiteY6" fmla="*/ 381476 h 3114675"/>
                      <a:gd name="connsiteX7" fmla="*/ 703343 w 2076450"/>
                      <a:gd name="connsiteY7" fmla="*/ 451009 h 3114675"/>
                      <a:gd name="connsiteX8" fmla="*/ 714773 w 2076450"/>
                      <a:gd name="connsiteY8" fmla="*/ 539591 h 3114675"/>
                      <a:gd name="connsiteX9" fmla="*/ 828120 w 2076450"/>
                      <a:gd name="connsiteY9" fmla="*/ 573881 h 3114675"/>
                      <a:gd name="connsiteX10" fmla="*/ 947183 w 2076450"/>
                      <a:gd name="connsiteY10" fmla="*/ 577691 h 3114675"/>
                      <a:gd name="connsiteX11" fmla="*/ 731918 w 2076450"/>
                      <a:gd name="connsiteY11" fmla="*/ 618649 h 3114675"/>
                      <a:gd name="connsiteX12" fmla="*/ 530940 w 2076450"/>
                      <a:gd name="connsiteY12" fmla="*/ 601504 h 3114675"/>
                      <a:gd name="connsiteX13" fmla="*/ 597615 w 2076450"/>
                      <a:gd name="connsiteY13" fmla="*/ 649129 h 3114675"/>
                      <a:gd name="connsiteX14" fmla="*/ 629048 w 2076450"/>
                      <a:gd name="connsiteY14" fmla="*/ 688181 h 3114675"/>
                      <a:gd name="connsiteX15" fmla="*/ 714773 w 2076450"/>
                      <a:gd name="connsiteY15" fmla="*/ 728186 h 3114675"/>
                      <a:gd name="connsiteX16" fmla="*/ 947183 w 2076450"/>
                      <a:gd name="connsiteY16" fmla="*/ 689134 h 3114675"/>
                      <a:gd name="connsiteX17" fmla="*/ 674768 w 2076450"/>
                      <a:gd name="connsiteY17" fmla="*/ 758666 h 3114675"/>
                      <a:gd name="connsiteX18" fmla="*/ 528083 w 2076450"/>
                      <a:gd name="connsiteY18" fmla="*/ 788194 h 3114675"/>
                      <a:gd name="connsiteX19" fmla="*/ 530940 w 2076450"/>
                      <a:gd name="connsiteY19" fmla="*/ 846296 h 3114675"/>
                      <a:gd name="connsiteX20" fmla="*/ 569040 w 2076450"/>
                      <a:gd name="connsiteY20" fmla="*/ 912971 h 3114675"/>
                      <a:gd name="connsiteX21" fmla="*/ 502365 w 2076450"/>
                      <a:gd name="connsiteY21" fmla="*/ 958691 h 3114675"/>
                      <a:gd name="connsiteX22" fmla="*/ 409973 w 2076450"/>
                      <a:gd name="connsiteY22" fmla="*/ 972979 h 3114675"/>
                      <a:gd name="connsiteX23" fmla="*/ 547133 w 2076450"/>
                      <a:gd name="connsiteY23" fmla="*/ 1067276 h 3114675"/>
                      <a:gd name="connsiteX24" fmla="*/ 730013 w 2076450"/>
                      <a:gd name="connsiteY24" fmla="*/ 1155859 h 3114675"/>
                      <a:gd name="connsiteX25" fmla="*/ 409020 w 2076450"/>
                      <a:gd name="connsiteY25" fmla="*/ 1204436 h 3114675"/>
                      <a:gd name="connsiteX26" fmla="*/ 530940 w 2076450"/>
                      <a:gd name="connsiteY26" fmla="*/ 1310164 h 3114675"/>
                      <a:gd name="connsiteX27" fmla="*/ 366158 w 2076450"/>
                      <a:gd name="connsiteY27" fmla="*/ 1365409 h 3114675"/>
                      <a:gd name="connsiteX28" fmla="*/ 637620 w 2076450"/>
                      <a:gd name="connsiteY28" fmla="*/ 1413034 h 3114675"/>
                      <a:gd name="connsiteX29" fmla="*/ 617618 w 2076450"/>
                      <a:gd name="connsiteY29" fmla="*/ 1487329 h 3114675"/>
                      <a:gd name="connsiteX30" fmla="*/ 286148 w 2076450"/>
                      <a:gd name="connsiteY30" fmla="*/ 1588294 h 3114675"/>
                      <a:gd name="connsiteX31" fmla="*/ 550943 w 2076450"/>
                      <a:gd name="connsiteY31" fmla="*/ 1688306 h 3114675"/>
                      <a:gd name="connsiteX32" fmla="*/ 627143 w 2076450"/>
                      <a:gd name="connsiteY32" fmla="*/ 1666399 h 3114675"/>
                      <a:gd name="connsiteX33" fmla="*/ 734775 w 2076450"/>
                      <a:gd name="connsiteY33" fmla="*/ 1662589 h 3114675"/>
                      <a:gd name="connsiteX34" fmla="*/ 604283 w 2076450"/>
                      <a:gd name="connsiteY34" fmla="*/ 1759744 h 3114675"/>
                      <a:gd name="connsiteX35" fmla="*/ 217568 w 2076450"/>
                      <a:gd name="connsiteY35" fmla="*/ 1794986 h 3114675"/>
                      <a:gd name="connsiteX36" fmla="*/ 214710 w 2076450"/>
                      <a:gd name="connsiteY36" fmla="*/ 1862614 h 3114675"/>
                      <a:gd name="connsiteX37" fmla="*/ 335678 w 2076450"/>
                      <a:gd name="connsiteY37" fmla="*/ 1914049 h 3114675"/>
                      <a:gd name="connsiteX38" fmla="*/ 472838 w 2076450"/>
                      <a:gd name="connsiteY38" fmla="*/ 1916906 h 3114675"/>
                      <a:gd name="connsiteX39" fmla="*/ 553800 w 2076450"/>
                      <a:gd name="connsiteY39" fmla="*/ 1953101 h 3114675"/>
                      <a:gd name="connsiteX40" fmla="*/ 602378 w 2076450"/>
                      <a:gd name="connsiteY40" fmla="*/ 2004536 h 3114675"/>
                      <a:gd name="connsiteX41" fmla="*/ 275670 w 2076450"/>
                      <a:gd name="connsiteY41" fmla="*/ 2024539 h 3114675"/>
                      <a:gd name="connsiteX42" fmla="*/ 236618 w 2076450"/>
                      <a:gd name="connsiteY42" fmla="*/ 2049304 h 3114675"/>
                      <a:gd name="connsiteX43" fmla="*/ 262335 w 2076450"/>
                      <a:gd name="connsiteY43" fmla="*/ 2092166 h 3114675"/>
                      <a:gd name="connsiteX44" fmla="*/ 420450 w 2076450"/>
                      <a:gd name="connsiteY44" fmla="*/ 2151221 h 3114675"/>
                      <a:gd name="connsiteX45" fmla="*/ 480458 w 2076450"/>
                      <a:gd name="connsiteY45" fmla="*/ 2174081 h 3114675"/>
                      <a:gd name="connsiteX46" fmla="*/ 269955 w 2076450"/>
                      <a:gd name="connsiteY46" fmla="*/ 2228374 h 3114675"/>
                      <a:gd name="connsiteX47" fmla="*/ 106125 w 2076450"/>
                      <a:gd name="connsiteY47" fmla="*/ 2250281 h 3114675"/>
                      <a:gd name="connsiteX48" fmla="*/ 45165 w 2076450"/>
                      <a:gd name="connsiteY48" fmla="*/ 2290286 h 3114675"/>
                      <a:gd name="connsiteX49" fmla="*/ 84218 w 2076450"/>
                      <a:gd name="connsiteY49" fmla="*/ 2353151 h 3114675"/>
                      <a:gd name="connsiteX50" fmla="*/ 203280 w 2076450"/>
                      <a:gd name="connsiteY50" fmla="*/ 2444591 h 3114675"/>
                      <a:gd name="connsiteX51" fmla="*/ 172800 w 2076450"/>
                      <a:gd name="connsiteY51" fmla="*/ 2478881 h 3114675"/>
                      <a:gd name="connsiteX52" fmla="*/ 201375 w 2076450"/>
                      <a:gd name="connsiteY52" fmla="*/ 2519839 h 3114675"/>
                      <a:gd name="connsiteX53" fmla="*/ 301388 w 2076450"/>
                      <a:gd name="connsiteY53" fmla="*/ 2558891 h 3114675"/>
                      <a:gd name="connsiteX54" fmla="*/ 76598 w 2076450"/>
                      <a:gd name="connsiteY54" fmla="*/ 2589371 h 3114675"/>
                      <a:gd name="connsiteX55" fmla="*/ 58500 w 2076450"/>
                      <a:gd name="connsiteY55" fmla="*/ 2659856 h 3114675"/>
                      <a:gd name="connsiteX56" fmla="*/ 110888 w 2076450"/>
                      <a:gd name="connsiteY56" fmla="*/ 2693194 h 3114675"/>
                      <a:gd name="connsiteX57" fmla="*/ 214710 w 2076450"/>
                      <a:gd name="connsiteY57" fmla="*/ 2727484 h 3114675"/>
                      <a:gd name="connsiteX58" fmla="*/ 262335 w 2076450"/>
                      <a:gd name="connsiteY58" fmla="*/ 2756059 h 3114675"/>
                      <a:gd name="connsiteX59" fmla="*/ 358538 w 2076450"/>
                      <a:gd name="connsiteY59" fmla="*/ 2733199 h 3114675"/>
                      <a:gd name="connsiteX60" fmla="*/ 254715 w 2076450"/>
                      <a:gd name="connsiteY60" fmla="*/ 2758916 h 3114675"/>
                      <a:gd name="connsiteX61" fmla="*/ 45165 w 2076450"/>
                      <a:gd name="connsiteY61" fmla="*/ 2806541 h 3114675"/>
                      <a:gd name="connsiteX62" fmla="*/ 46118 w 2076450"/>
                      <a:gd name="connsiteY62" fmla="*/ 2865596 h 3114675"/>
                      <a:gd name="connsiteX63" fmla="*/ 88980 w 2076450"/>
                      <a:gd name="connsiteY63" fmla="*/ 2895124 h 3114675"/>
                      <a:gd name="connsiteX64" fmla="*/ 155655 w 2076450"/>
                      <a:gd name="connsiteY64" fmla="*/ 2902744 h 3114675"/>
                      <a:gd name="connsiteX65" fmla="*/ 343298 w 2076450"/>
                      <a:gd name="connsiteY65" fmla="*/ 2914174 h 3114675"/>
                      <a:gd name="connsiteX66" fmla="*/ 301388 w 2076450"/>
                      <a:gd name="connsiteY66" fmla="*/ 2956084 h 3114675"/>
                      <a:gd name="connsiteX67" fmla="*/ 361395 w 2076450"/>
                      <a:gd name="connsiteY67" fmla="*/ 2980849 h 3114675"/>
                      <a:gd name="connsiteX68" fmla="*/ 511890 w 2076450"/>
                      <a:gd name="connsiteY68" fmla="*/ 3029426 h 3114675"/>
                      <a:gd name="connsiteX69" fmla="*/ 603330 w 2076450"/>
                      <a:gd name="connsiteY69" fmla="*/ 3058001 h 3114675"/>
                      <a:gd name="connsiteX70" fmla="*/ 825263 w 2076450"/>
                      <a:gd name="connsiteY70" fmla="*/ 2954179 h 3114675"/>
                      <a:gd name="connsiteX71" fmla="*/ 957660 w 2076450"/>
                      <a:gd name="connsiteY71" fmla="*/ 2927509 h 3114675"/>
                      <a:gd name="connsiteX72" fmla="*/ 1013858 w 2076450"/>
                      <a:gd name="connsiteY72" fmla="*/ 3102769 h 3114675"/>
                      <a:gd name="connsiteX73" fmla="*/ 1119585 w 2076450"/>
                      <a:gd name="connsiteY73" fmla="*/ 3020854 h 3114675"/>
                      <a:gd name="connsiteX74" fmla="*/ 1191975 w 2076450"/>
                      <a:gd name="connsiteY74" fmla="*/ 2997041 h 3114675"/>
                      <a:gd name="connsiteX75" fmla="*/ 1468200 w 2076450"/>
                      <a:gd name="connsiteY75" fmla="*/ 3026569 h 3114675"/>
                      <a:gd name="connsiteX76" fmla="*/ 1561545 w 2076450"/>
                      <a:gd name="connsiteY76" fmla="*/ 3002756 h 3114675"/>
                      <a:gd name="connsiteX77" fmla="*/ 1679655 w 2076450"/>
                      <a:gd name="connsiteY77" fmla="*/ 3030379 h 3114675"/>
                      <a:gd name="connsiteX78" fmla="*/ 1748235 w 2076450"/>
                      <a:gd name="connsiteY78" fmla="*/ 2996089 h 3114675"/>
                      <a:gd name="connsiteX79" fmla="*/ 1893968 w 2076450"/>
                      <a:gd name="connsiteY79" fmla="*/ 3009424 h 3114675"/>
                      <a:gd name="connsiteX80" fmla="*/ 1888253 w 2076450"/>
                      <a:gd name="connsiteY80" fmla="*/ 2944654 h 3114675"/>
                      <a:gd name="connsiteX81" fmla="*/ 1964453 w 2076450"/>
                      <a:gd name="connsiteY81" fmla="*/ 2947511 h 3114675"/>
                      <a:gd name="connsiteX82" fmla="*/ 1948260 w 2076450"/>
                      <a:gd name="connsiteY82" fmla="*/ 2913221 h 3114675"/>
                      <a:gd name="connsiteX83" fmla="*/ 1843485 w 2076450"/>
                      <a:gd name="connsiteY83" fmla="*/ 2853214 h 3114675"/>
                      <a:gd name="connsiteX84" fmla="*/ 1883490 w 2076450"/>
                      <a:gd name="connsiteY84" fmla="*/ 2818924 h 3114675"/>
                      <a:gd name="connsiteX85" fmla="*/ 1909208 w 2076450"/>
                      <a:gd name="connsiteY85" fmla="*/ 2790349 h 3114675"/>
                      <a:gd name="connsiteX86" fmla="*/ 2032080 w 2076450"/>
                      <a:gd name="connsiteY86" fmla="*/ 2757964 h 3114675"/>
                      <a:gd name="connsiteX87" fmla="*/ 2036843 w 2076450"/>
                      <a:gd name="connsiteY87" fmla="*/ 2711291 h 3114675"/>
                      <a:gd name="connsiteX88" fmla="*/ 2008268 w 2076450"/>
                      <a:gd name="connsiteY88" fmla="*/ 2670334 h 3114675"/>
                      <a:gd name="connsiteX89" fmla="*/ 1943498 w 2076450"/>
                      <a:gd name="connsiteY89" fmla="*/ 2645569 h 3114675"/>
                      <a:gd name="connsiteX90" fmla="*/ 1793003 w 2076450"/>
                      <a:gd name="connsiteY90" fmla="*/ 2651284 h 3114675"/>
                      <a:gd name="connsiteX91" fmla="*/ 1497728 w 2076450"/>
                      <a:gd name="connsiteY91" fmla="*/ 2538889 h 3114675"/>
                      <a:gd name="connsiteX92" fmla="*/ 1592025 w 2076450"/>
                      <a:gd name="connsiteY92" fmla="*/ 2535079 h 3114675"/>
                      <a:gd name="connsiteX93" fmla="*/ 1824435 w 2076450"/>
                      <a:gd name="connsiteY93" fmla="*/ 2566511 h 3114675"/>
                      <a:gd name="connsiteX94" fmla="*/ 1938735 w 2076450"/>
                      <a:gd name="connsiteY94" fmla="*/ 2449354 h 3114675"/>
                      <a:gd name="connsiteX95" fmla="*/ 2000648 w 2076450"/>
                      <a:gd name="connsiteY95" fmla="*/ 2416969 h 3114675"/>
                      <a:gd name="connsiteX96" fmla="*/ 1993028 w 2076450"/>
                      <a:gd name="connsiteY96" fmla="*/ 2387441 h 3114675"/>
                      <a:gd name="connsiteX97" fmla="*/ 1549163 w 2076450"/>
                      <a:gd name="connsiteY97" fmla="*/ 2328386 h 3114675"/>
                      <a:gd name="connsiteX98" fmla="*/ 1554878 w 2076450"/>
                      <a:gd name="connsiteY98" fmla="*/ 2282666 h 3114675"/>
                      <a:gd name="connsiteX99" fmla="*/ 1823483 w 2076450"/>
                      <a:gd name="connsiteY99" fmla="*/ 2291239 h 3114675"/>
                      <a:gd name="connsiteX100" fmla="*/ 1994933 w 2076450"/>
                      <a:gd name="connsiteY100" fmla="*/ 2158841 h 3114675"/>
                      <a:gd name="connsiteX101" fmla="*/ 2013983 w 2076450"/>
                      <a:gd name="connsiteY101" fmla="*/ 2124551 h 3114675"/>
                      <a:gd name="connsiteX102" fmla="*/ 1699658 w 2076450"/>
                      <a:gd name="connsiteY102" fmla="*/ 2061686 h 3114675"/>
                      <a:gd name="connsiteX103" fmla="*/ 1808243 w 2076450"/>
                      <a:gd name="connsiteY103" fmla="*/ 2027396 h 3114675"/>
                      <a:gd name="connsiteX104" fmla="*/ 1836818 w 2076450"/>
                      <a:gd name="connsiteY104" fmla="*/ 2000726 h 3114675"/>
                      <a:gd name="connsiteX105" fmla="*/ 1875870 w 2076450"/>
                      <a:gd name="connsiteY105" fmla="*/ 1935004 h 3114675"/>
                      <a:gd name="connsiteX106" fmla="*/ 1600598 w 2076450"/>
                      <a:gd name="connsiteY106" fmla="*/ 1869281 h 3114675"/>
                      <a:gd name="connsiteX107" fmla="*/ 1823483 w 2076450"/>
                      <a:gd name="connsiteY107" fmla="*/ 1737836 h 3114675"/>
                      <a:gd name="connsiteX108" fmla="*/ 1592025 w 2076450"/>
                      <a:gd name="connsiteY108" fmla="*/ 1729264 h 3114675"/>
                      <a:gd name="connsiteX109" fmla="*/ 1639650 w 2076450"/>
                      <a:gd name="connsiteY109" fmla="*/ 1693069 h 3114675"/>
                      <a:gd name="connsiteX110" fmla="*/ 1648223 w 2076450"/>
                      <a:gd name="connsiteY110" fmla="*/ 1652111 h 3114675"/>
                      <a:gd name="connsiteX111" fmla="*/ 1437720 w 2076450"/>
                      <a:gd name="connsiteY111" fmla="*/ 1613059 h 3114675"/>
                      <a:gd name="connsiteX112" fmla="*/ 1519635 w 2076450"/>
                      <a:gd name="connsiteY112" fmla="*/ 1556861 h 3114675"/>
                      <a:gd name="connsiteX113" fmla="*/ 1697753 w 2076450"/>
                      <a:gd name="connsiteY113" fmla="*/ 1459706 h 3114675"/>
                      <a:gd name="connsiteX114" fmla="*/ 1539638 w 2076450"/>
                      <a:gd name="connsiteY114" fmla="*/ 1435894 h 3114675"/>
                      <a:gd name="connsiteX115" fmla="*/ 1520588 w 2076450"/>
                      <a:gd name="connsiteY115" fmla="*/ 1388269 h 3114675"/>
                      <a:gd name="connsiteX116" fmla="*/ 1282463 w 2076450"/>
                      <a:gd name="connsiteY116" fmla="*/ 1360646 h 3114675"/>
                      <a:gd name="connsiteX117" fmla="*/ 1568213 w 2076450"/>
                      <a:gd name="connsiteY117" fmla="*/ 1328261 h 3114675"/>
                      <a:gd name="connsiteX118" fmla="*/ 1593930 w 2076450"/>
                      <a:gd name="connsiteY118" fmla="*/ 1209199 h 3114675"/>
                      <a:gd name="connsiteX119" fmla="*/ 1440578 w 2076450"/>
                      <a:gd name="connsiteY119" fmla="*/ 1151096 h 3114675"/>
                      <a:gd name="connsiteX120" fmla="*/ 1127205 w 2076450"/>
                      <a:gd name="connsiteY120" fmla="*/ 1094899 h 3114675"/>
                      <a:gd name="connsiteX121" fmla="*/ 1310085 w 2076450"/>
                      <a:gd name="connsiteY121" fmla="*/ 1109186 h 3114675"/>
                      <a:gd name="connsiteX122" fmla="*/ 1406288 w 2076450"/>
                      <a:gd name="connsiteY122" fmla="*/ 1094899 h 3114675"/>
                      <a:gd name="connsiteX123" fmla="*/ 1508205 w 2076450"/>
                      <a:gd name="connsiteY123" fmla="*/ 1040606 h 3114675"/>
                      <a:gd name="connsiteX124" fmla="*/ 1532018 w 2076450"/>
                      <a:gd name="connsiteY124" fmla="*/ 969169 h 3114675"/>
                      <a:gd name="connsiteX125" fmla="*/ 1421528 w 2076450"/>
                      <a:gd name="connsiteY125" fmla="*/ 938689 h 3114675"/>
                      <a:gd name="connsiteX126" fmla="*/ 1154828 w 2076450"/>
                      <a:gd name="connsiteY126" fmla="*/ 903446 h 3114675"/>
                      <a:gd name="connsiteX127" fmla="*/ 1304370 w 2076450"/>
                      <a:gd name="connsiteY127" fmla="*/ 884396 h 3114675"/>
                      <a:gd name="connsiteX128" fmla="*/ 1351995 w 2076450"/>
                      <a:gd name="connsiteY128" fmla="*/ 868204 h 3114675"/>
                      <a:gd name="connsiteX129" fmla="*/ 1480583 w 2076450"/>
                      <a:gd name="connsiteY129" fmla="*/ 832009 h 3114675"/>
                      <a:gd name="connsiteX130" fmla="*/ 1363425 w 2076450"/>
                      <a:gd name="connsiteY130" fmla="*/ 798671 h 3114675"/>
                      <a:gd name="connsiteX131" fmla="*/ 1131015 w 2076450"/>
                      <a:gd name="connsiteY131" fmla="*/ 755809 h 3114675"/>
                      <a:gd name="connsiteX132" fmla="*/ 1019573 w 2076450"/>
                      <a:gd name="connsiteY132" fmla="*/ 655796 h 3114675"/>
                      <a:gd name="connsiteX133" fmla="*/ 1088153 w 2076450"/>
                      <a:gd name="connsiteY133" fmla="*/ 673894 h 3114675"/>
                      <a:gd name="connsiteX134" fmla="*/ 1244363 w 2076450"/>
                      <a:gd name="connsiteY134" fmla="*/ 727234 h 3114675"/>
                      <a:gd name="connsiteX135" fmla="*/ 1389143 w 2076450"/>
                      <a:gd name="connsiteY135" fmla="*/ 667226 h 3114675"/>
                      <a:gd name="connsiteX136" fmla="*/ 1174830 w 2076450"/>
                      <a:gd name="connsiteY136" fmla="*/ 590074 h 3114675"/>
                      <a:gd name="connsiteX137" fmla="*/ 1180545 w 2076450"/>
                      <a:gd name="connsiteY137" fmla="*/ 513874 h 3114675"/>
                      <a:gd name="connsiteX138" fmla="*/ 1228170 w 2076450"/>
                      <a:gd name="connsiteY138" fmla="*/ 415766 h 3114675"/>
                      <a:gd name="connsiteX139" fmla="*/ 1251983 w 2076450"/>
                      <a:gd name="connsiteY139" fmla="*/ 298609 h 3114675"/>
                      <a:gd name="connsiteX140" fmla="*/ 1035765 w 2076450"/>
                      <a:gd name="connsiteY140" fmla="*/ 451009 h 3114675"/>
                      <a:gd name="connsiteX141" fmla="*/ 1058625 w 2076450"/>
                      <a:gd name="connsiteY141" fmla="*/ 322421 h 3114675"/>
                      <a:gd name="connsiteX142" fmla="*/ 1052910 w 2076450"/>
                      <a:gd name="connsiteY142" fmla="*/ 251936 h 3114675"/>
                      <a:gd name="connsiteX143" fmla="*/ 1112918 w 2076450"/>
                      <a:gd name="connsiteY143" fmla="*/ 211931 h 3114675"/>
                      <a:gd name="connsiteX144" fmla="*/ 1064340 w 2076450"/>
                      <a:gd name="connsiteY144" fmla="*/ 185261 h 3114675"/>
                      <a:gd name="connsiteX145" fmla="*/ 991950 w 2076450"/>
                      <a:gd name="connsiteY145" fmla="*/ 191929 h 3114675"/>
                      <a:gd name="connsiteX146" fmla="*/ 996713 w 2076450"/>
                      <a:gd name="connsiteY146" fmla="*/ 111919 h 3114675"/>
                      <a:gd name="connsiteX147" fmla="*/ 949088 w 2076450"/>
                      <a:gd name="connsiteY147" fmla="*/ 7144 h 3114675"/>
                      <a:gd name="connsiteX148" fmla="*/ 949088 w 2076450"/>
                      <a:gd name="connsiteY148" fmla="*/ 7144 h 3114675"/>
                      <a:gd name="connsiteX149" fmla="*/ 949088 w 2076450"/>
                      <a:gd name="connsiteY149" fmla="*/ 7144 h 3114675"/>
                      <a:gd name="connsiteX150" fmla="*/ 886223 w 2076450"/>
                      <a:gd name="connsiteY150" fmla="*/ 287179 h 3114675"/>
                      <a:gd name="connsiteX151" fmla="*/ 908130 w 2076450"/>
                      <a:gd name="connsiteY151" fmla="*/ 327184 h 3114675"/>
                      <a:gd name="connsiteX152" fmla="*/ 886223 w 2076450"/>
                      <a:gd name="connsiteY152" fmla="*/ 287179 h 3114675"/>
                      <a:gd name="connsiteX153" fmla="*/ 863363 w 2076450"/>
                      <a:gd name="connsiteY153" fmla="*/ 404336 h 3114675"/>
                      <a:gd name="connsiteX154" fmla="*/ 876698 w 2076450"/>
                      <a:gd name="connsiteY154" fmla="*/ 435769 h 3114675"/>
                      <a:gd name="connsiteX155" fmla="*/ 863363 w 2076450"/>
                      <a:gd name="connsiteY155" fmla="*/ 404336 h 3114675"/>
                      <a:gd name="connsiteX156" fmla="*/ 1116728 w 2076450"/>
                      <a:gd name="connsiteY156" fmla="*/ 470059 h 3114675"/>
                      <a:gd name="connsiteX157" fmla="*/ 1066245 w 2076450"/>
                      <a:gd name="connsiteY157" fmla="*/ 511016 h 3114675"/>
                      <a:gd name="connsiteX158" fmla="*/ 1116728 w 2076450"/>
                      <a:gd name="connsiteY158" fmla="*/ 470059 h 3114675"/>
                      <a:gd name="connsiteX159" fmla="*/ 1009095 w 2076450"/>
                      <a:gd name="connsiteY159" fmla="*/ 584359 h 3114675"/>
                      <a:gd name="connsiteX160" fmla="*/ 1029098 w 2076450"/>
                      <a:gd name="connsiteY160" fmla="*/ 599599 h 3114675"/>
                      <a:gd name="connsiteX161" fmla="*/ 1009095 w 2076450"/>
                      <a:gd name="connsiteY161" fmla="*/ 584359 h 3114675"/>
                      <a:gd name="connsiteX162" fmla="*/ 1009095 w 2076450"/>
                      <a:gd name="connsiteY162" fmla="*/ 584359 h 3114675"/>
                      <a:gd name="connsiteX163" fmla="*/ 1111013 w 2076450"/>
                      <a:gd name="connsiteY163" fmla="*/ 603409 h 3114675"/>
                      <a:gd name="connsiteX164" fmla="*/ 1111013 w 2076450"/>
                      <a:gd name="connsiteY164" fmla="*/ 603409 h 3114675"/>
                      <a:gd name="connsiteX165" fmla="*/ 1251030 w 2076450"/>
                      <a:gd name="connsiteY165" fmla="*/ 632936 h 3114675"/>
                      <a:gd name="connsiteX166" fmla="*/ 1251030 w 2076450"/>
                      <a:gd name="connsiteY166" fmla="*/ 632936 h 3114675"/>
                      <a:gd name="connsiteX167" fmla="*/ 1032908 w 2076450"/>
                      <a:gd name="connsiteY167" fmla="*/ 760571 h 3114675"/>
                      <a:gd name="connsiteX168" fmla="*/ 1028145 w 2076450"/>
                      <a:gd name="connsiteY168" fmla="*/ 780574 h 3114675"/>
                      <a:gd name="connsiteX169" fmla="*/ 1032908 w 2076450"/>
                      <a:gd name="connsiteY169" fmla="*/ 760571 h 3114675"/>
                      <a:gd name="connsiteX170" fmla="*/ 1032908 w 2076450"/>
                      <a:gd name="connsiteY170" fmla="*/ 760571 h 3114675"/>
                      <a:gd name="connsiteX171" fmla="*/ 961470 w 2076450"/>
                      <a:gd name="connsiteY171" fmla="*/ 867251 h 3114675"/>
                      <a:gd name="connsiteX172" fmla="*/ 961470 w 2076450"/>
                      <a:gd name="connsiteY172" fmla="*/ 867251 h 3114675"/>
                      <a:gd name="connsiteX173" fmla="*/ 1036718 w 2076450"/>
                      <a:gd name="connsiteY173" fmla="*/ 884396 h 3114675"/>
                      <a:gd name="connsiteX174" fmla="*/ 1036718 w 2076450"/>
                      <a:gd name="connsiteY174" fmla="*/ 884396 h 3114675"/>
                      <a:gd name="connsiteX175" fmla="*/ 921465 w 2076450"/>
                      <a:gd name="connsiteY175" fmla="*/ 888206 h 3114675"/>
                      <a:gd name="connsiteX176" fmla="*/ 921465 w 2076450"/>
                      <a:gd name="connsiteY176" fmla="*/ 888206 h 3114675"/>
                      <a:gd name="connsiteX177" fmla="*/ 874793 w 2076450"/>
                      <a:gd name="connsiteY177" fmla="*/ 904399 h 3114675"/>
                      <a:gd name="connsiteX178" fmla="*/ 874793 w 2076450"/>
                      <a:gd name="connsiteY178" fmla="*/ 904399 h 3114675"/>
                      <a:gd name="connsiteX179" fmla="*/ 681435 w 2076450"/>
                      <a:gd name="connsiteY179" fmla="*/ 904399 h 3114675"/>
                      <a:gd name="connsiteX180" fmla="*/ 777638 w 2076450"/>
                      <a:gd name="connsiteY180" fmla="*/ 946309 h 3114675"/>
                      <a:gd name="connsiteX181" fmla="*/ 681435 w 2076450"/>
                      <a:gd name="connsiteY181" fmla="*/ 904399 h 3114675"/>
                      <a:gd name="connsiteX182" fmla="*/ 1532970 w 2076450"/>
                      <a:gd name="connsiteY182" fmla="*/ 1327309 h 3114675"/>
                      <a:gd name="connsiteX183" fmla="*/ 1532970 w 2076450"/>
                      <a:gd name="connsiteY183" fmla="*/ 1327309 h 3114675"/>
                      <a:gd name="connsiteX184" fmla="*/ 757635 w 2076450"/>
                      <a:gd name="connsiteY184" fmla="*/ 1423511 h 3114675"/>
                      <a:gd name="connsiteX185" fmla="*/ 757635 w 2076450"/>
                      <a:gd name="connsiteY185" fmla="*/ 1423511 h 3114675"/>
                      <a:gd name="connsiteX186" fmla="*/ 1558688 w 2076450"/>
                      <a:gd name="connsiteY186" fmla="*/ 1764506 h 3114675"/>
                      <a:gd name="connsiteX187" fmla="*/ 1558688 w 2076450"/>
                      <a:gd name="connsiteY187" fmla="*/ 1764506 h 3114675"/>
                      <a:gd name="connsiteX188" fmla="*/ 1766333 w 2076450"/>
                      <a:gd name="connsiteY188" fmla="*/ 1807369 h 3114675"/>
                      <a:gd name="connsiteX189" fmla="*/ 1766333 w 2076450"/>
                      <a:gd name="connsiteY189" fmla="*/ 1807369 h 3114675"/>
                      <a:gd name="connsiteX190" fmla="*/ 1769190 w 2076450"/>
                      <a:gd name="connsiteY190" fmla="*/ 2006441 h 3114675"/>
                      <a:gd name="connsiteX191" fmla="*/ 1769190 w 2076450"/>
                      <a:gd name="connsiteY191" fmla="*/ 2006441 h 3114675"/>
                      <a:gd name="connsiteX192" fmla="*/ 151845 w 2076450"/>
                      <a:gd name="connsiteY192" fmla="*/ 2329339 h 3114675"/>
                      <a:gd name="connsiteX193" fmla="*/ 151845 w 2076450"/>
                      <a:gd name="connsiteY193" fmla="*/ 2329339 h 3114675"/>
                      <a:gd name="connsiteX194" fmla="*/ 301388 w 2076450"/>
                      <a:gd name="connsiteY194" fmla="*/ 2397919 h 3114675"/>
                      <a:gd name="connsiteX195" fmla="*/ 469028 w 2076450"/>
                      <a:gd name="connsiteY195" fmla="*/ 2426494 h 3114675"/>
                      <a:gd name="connsiteX196" fmla="*/ 301388 w 2076450"/>
                      <a:gd name="connsiteY196" fmla="*/ 2397919 h 3114675"/>
                      <a:gd name="connsiteX197" fmla="*/ 517605 w 2076450"/>
                      <a:gd name="connsiteY197" fmla="*/ 2406491 h 3114675"/>
                      <a:gd name="connsiteX198" fmla="*/ 517605 w 2076450"/>
                      <a:gd name="connsiteY198" fmla="*/ 2406491 h 3114675"/>
                      <a:gd name="connsiteX199" fmla="*/ 423308 w 2076450"/>
                      <a:gd name="connsiteY199" fmla="*/ 2736056 h 3114675"/>
                      <a:gd name="connsiteX200" fmla="*/ 423308 w 2076450"/>
                      <a:gd name="connsiteY200" fmla="*/ 2736056 h 3114675"/>
                      <a:gd name="connsiteX0" fmla="*/ 941945 w 2063611"/>
                      <a:gd name="connsiteY0" fmla="*/ 0 h 3103331"/>
                      <a:gd name="connsiteX1" fmla="*/ 876222 w 2063611"/>
                      <a:gd name="connsiteY1" fmla="*/ 98107 h 3103331"/>
                      <a:gd name="connsiteX2" fmla="*/ 901940 w 2063611"/>
                      <a:gd name="connsiteY2" fmla="*/ 231457 h 3103331"/>
                      <a:gd name="connsiteX3" fmla="*/ 826692 w 2063611"/>
                      <a:gd name="connsiteY3" fmla="*/ 186690 h 3103331"/>
                      <a:gd name="connsiteX4" fmla="*/ 810500 w 2063611"/>
                      <a:gd name="connsiteY4" fmla="*/ 294322 h 3103331"/>
                      <a:gd name="connsiteX5" fmla="*/ 802880 w 2063611"/>
                      <a:gd name="connsiteY5" fmla="*/ 320992 h 3103331"/>
                      <a:gd name="connsiteX6" fmla="*/ 677150 w 2063611"/>
                      <a:gd name="connsiteY6" fmla="*/ 374332 h 3103331"/>
                      <a:gd name="connsiteX7" fmla="*/ 696200 w 2063611"/>
                      <a:gd name="connsiteY7" fmla="*/ 443865 h 3103331"/>
                      <a:gd name="connsiteX8" fmla="*/ 707630 w 2063611"/>
                      <a:gd name="connsiteY8" fmla="*/ 532447 h 3103331"/>
                      <a:gd name="connsiteX9" fmla="*/ 820977 w 2063611"/>
                      <a:gd name="connsiteY9" fmla="*/ 566737 h 3103331"/>
                      <a:gd name="connsiteX10" fmla="*/ 940040 w 2063611"/>
                      <a:gd name="connsiteY10" fmla="*/ 570547 h 3103331"/>
                      <a:gd name="connsiteX11" fmla="*/ 724775 w 2063611"/>
                      <a:gd name="connsiteY11" fmla="*/ 611505 h 3103331"/>
                      <a:gd name="connsiteX12" fmla="*/ 523797 w 2063611"/>
                      <a:gd name="connsiteY12" fmla="*/ 594360 h 3103331"/>
                      <a:gd name="connsiteX13" fmla="*/ 590472 w 2063611"/>
                      <a:gd name="connsiteY13" fmla="*/ 641985 h 3103331"/>
                      <a:gd name="connsiteX14" fmla="*/ 621905 w 2063611"/>
                      <a:gd name="connsiteY14" fmla="*/ 681037 h 3103331"/>
                      <a:gd name="connsiteX15" fmla="*/ 707630 w 2063611"/>
                      <a:gd name="connsiteY15" fmla="*/ 721042 h 3103331"/>
                      <a:gd name="connsiteX16" fmla="*/ 940040 w 2063611"/>
                      <a:gd name="connsiteY16" fmla="*/ 681990 h 3103331"/>
                      <a:gd name="connsiteX17" fmla="*/ 667625 w 2063611"/>
                      <a:gd name="connsiteY17" fmla="*/ 751522 h 3103331"/>
                      <a:gd name="connsiteX18" fmla="*/ 520940 w 2063611"/>
                      <a:gd name="connsiteY18" fmla="*/ 781050 h 3103331"/>
                      <a:gd name="connsiteX19" fmla="*/ 523797 w 2063611"/>
                      <a:gd name="connsiteY19" fmla="*/ 839152 h 3103331"/>
                      <a:gd name="connsiteX20" fmla="*/ 561897 w 2063611"/>
                      <a:gd name="connsiteY20" fmla="*/ 905827 h 3103331"/>
                      <a:gd name="connsiteX21" fmla="*/ 495222 w 2063611"/>
                      <a:gd name="connsiteY21" fmla="*/ 951547 h 3103331"/>
                      <a:gd name="connsiteX22" fmla="*/ 402830 w 2063611"/>
                      <a:gd name="connsiteY22" fmla="*/ 965835 h 3103331"/>
                      <a:gd name="connsiteX23" fmla="*/ 539990 w 2063611"/>
                      <a:gd name="connsiteY23" fmla="*/ 1060132 h 3103331"/>
                      <a:gd name="connsiteX24" fmla="*/ 722870 w 2063611"/>
                      <a:gd name="connsiteY24" fmla="*/ 1148715 h 3103331"/>
                      <a:gd name="connsiteX25" fmla="*/ 401877 w 2063611"/>
                      <a:gd name="connsiteY25" fmla="*/ 1197292 h 3103331"/>
                      <a:gd name="connsiteX26" fmla="*/ 523797 w 2063611"/>
                      <a:gd name="connsiteY26" fmla="*/ 1303020 h 3103331"/>
                      <a:gd name="connsiteX27" fmla="*/ 359015 w 2063611"/>
                      <a:gd name="connsiteY27" fmla="*/ 1358265 h 3103331"/>
                      <a:gd name="connsiteX28" fmla="*/ 630477 w 2063611"/>
                      <a:gd name="connsiteY28" fmla="*/ 1405890 h 3103331"/>
                      <a:gd name="connsiteX29" fmla="*/ 610475 w 2063611"/>
                      <a:gd name="connsiteY29" fmla="*/ 1480185 h 3103331"/>
                      <a:gd name="connsiteX30" fmla="*/ 279005 w 2063611"/>
                      <a:gd name="connsiteY30" fmla="*/ 1581150 h 3103331"/>
                      <a:gd name="connsiteX31" fmla="*/ 543800 w 2063611"/>
                      <a:gd name="connsiteY31" fmla="*/ 1681162 h 3103331"/>
                      <a:gd name="connsiteX32" fmla="*/ 620000 w 2063611"/>
                      <a:gd name="connsiteY32" fmla="*/ 1659255 h 3103331"/>
                      <a:gd name="connsiteX33" fmla="*/ 727632 w 2063611"/>
                      <a:gd name="connsiteY33" fmla="*/ 1655445 h 3103331"/>
                      <a:gd name="connsiteX34" fmla="*/ 597140 w 2063611"/>
                      <a:gd name="connsiteY34" fmla="*/ 1752600 h 3103331"/>
                      <a:gd name="connsiteX35" fmla="*/ 210425 w 2063611"/>
                      <a:gd name="connsiteY35" fmla="*/ 1787842 h 3103331"/>
                      <a:gd name="connsiteX36" fmla="*/ 207567 w 2063611"/>
                      <a:gd name="connsiteY36" fmla="*/ 1855470 h 3103331"/>
                      <a:gd name="connsiteX37" fmla="*/ 328535 w 2063611"/>
                      <a:gd name="connsiteY37" fmla="*/ 1906905 h 3103331"/>
                      <a:gd name="connsiteX38" fmla="*/ 465695 w 2063611"/>
                      <a:gd name="connsiteY38" fmla="*/ 1909762 h 3103331"/>
                      <a:gd name="connsiteX39" fmla="*/ 546657 w 2063611"/>
                      <a:gd name="connsiteY39" fmla="*/ 1945957 h 3103331"/>
                      <a:gd name="connsiteX40" fmla="*/ 595235 w 2063611"/>
                      <a:gd name="connsiteY40" fmla="*/ 1997392 h 3103331"/>
                      <a:gd name="connsiteX41" fmla="*/ 268527 w 2063611"/>
                      <a:gd name="connsiteY41" fmla="*/ 2017395 h 3103331"/>
                      <a:gd name="connsiteX42" fmla="*/ 229475 w 2063611"/>
                      <a:gd name="connsiteY42" fmla="*/ 2042160 h 3103331"/>
                      <a:gd name="connsiteX43" fmla="*/ 255192 w 2063611"/>
                      <a:gd name="connsiteY43" fmla="*/ 2085022 h 3103331"/>
                      <a:gd name="connsiteX44" fmla="*/ 413307 w 2063611"/>
                      <a:gd name="connsiteY44" fmla="*/ 2144077 h 3103331"/>
                      <a:gd name="connsiteX45" fmla="*/ 473315 w 2063611"/>
                      <a:gd name="connsiteY45" fmla="*/ 2166937 h 3103331"/>
                      <a:gd name="connsiteX46" fmla="*/ 262812 w 2063611"/>
                      <a:gd name="connsiteY46" fmla="*/ 2221230 h 3103331"/>
                      <a:gd name="connsiteX47" fmla="*/ 98982 w 2063611"/>
                      <a:gd name="connsiteY47" fmla="*/ 2243137 h 3103331"/>
                      <a:gd name="connsiteX48" fmla="*/ 38022 w 2063611"/>
                      <a:gd name="connsiteY48" fmla="*/ 2283142 h 3103331"/>
                      <a:gd name="connsiteX49" fmla="*/ 77075 w 2063611"/>
                      <a:gd name="connsiteY49" fmla="*/ 2346007 h 3103331"/>
                      <a:gd name="connsiteX50" fmla="*/ 196137 w 2063611"/>
                      <a:gd name="connsiteY50" fmla="*/ 2437447 h 3103331"/>
                      <a:gd name="connsiteX51" fmla="*/ 165657 w 2063611"/>
                      <a:gd name="connsiteY51" fmla="*/ 2471737 h 3103331"/>
                      <a:gd name="connsiteX52" fmla="*/ 194232 w 2063611"/>
                      <a:gd name="connsiteY52" fmla="*/ 2512695 h 3103331"/>
                      <a:gd name="connsiteX53" fmla="*/ 294245 w 2063611"/>
                      <a:gd name="connsiteY53" fmla="*/ 2551747 h 3103331"/>
                      <a:gd name="connsiteX54" fmla="*/ 69455 w 2063611"/>
                      <a:gd name="connsiteY54" fmla="*/ 2582227 h 3103331"/>
                      <a:gd name="connsiteX55" fmla="*/ 51357 w 2063611"/>
                      <a:gd name="connsiteY55" fmla="*/ 2652712 h 3103331"/>
                      <a:gd name="connsiteX56" fmla="*/ 103745 w 2063611"/>
                      <a:gd name="connsiteY56" fmla="*/ 2686050 h 3103331"/>
                      <a:gd name="connsiteX57" fmla="*/ 207567 w 2063611"/>
                      <a:gd name="connsiteY57" fmla="*/ 2720340 h 3103331"/>
                      <a:gd name="connsiteX58" fmla="*/ 255192 w 2063611"/>
                      <a:gd name="connsiteY58" fmla="*/ 2748915 h 3103331"/>
                      <a:gd name="connsiteX59" fmla="*/ 351395 w 2063611"/>
                      <a:gd name="connsiteY59" fmla="*/ 2726055 h 3103331"/>
                      <a:gd name="connsiteX60" fmla="*/ 247572 w 2063611"/>
                      <a:gd name="connsiteY60" fmla="*/ 2751772 h 3103331"/>
                      <a:gd name="connsiteX61" fmla="*/ 38022 w 2063611"/>
                      <a:gd name="connsiteY61" fmla="*/ 2799397 h 3103331"/>
                      <a:gd name="connsiteX62" fmla="*/ 38975 w 2063611"/>
                      <a:gd name="connsiteY62" fmla="*/ 2858452 h 3103331"/>
                      <a:gd name="connsiteX63" fmla="*/ 81837 w 2063611"/>
                      <a:gd name="connsiteY63" fmla="*/ 2887980 h 3103331"/>
                      <a:gd name="connsiteX64" fmla="*/ 148512 w 2063611"/>
                      <a:gd name="connsiteY64" fmla="*/ 2895600 h 3103331"/>
                      <a:gd name="connsiteX65" fmla="*/ 336155 w 2063611"/>
                      <a:gd name="connsiteY65" fmla="*/ 2907030 h 3103331"/>
                      <a:gd name="connsiteX66" fmla="*/ 294245 w 2063611"/>
                      <a:gd name="connsiteY66" fmla="*/ 2948940 h 3103331"/>
                      <a:gd name="connsiteX67" fmla="*/ 354252 w 2063611"/>
                      <a:gd name="connsiteY67" fmla="*/ 2973705 h 3103331"/>
                      <a:gd name="connsiteX68" fmla="*/ 504747 w 2063611"/>
                      <a:gd name="connsiteY68" fmla="*/ 3022282 h 3103331"/>
                      <a:gd name="connsiteX69" fmla="*/ 596187 w 2063611"/>
                      <a:gd name="connsiteY69" fmla="*/ 3050857 h 3103331"/>
                      <a:gd name="connsiteX70" fmla="*/ 818120 w 2063611"/>
                      <a:gd name="connsiteY70" fmla="*/ 2947035 h 3103331"/>
                      <a:gd name="connsiteX71" fmla="*/ 950517 w 2063611"/>
                      <a:gd name="connsiteY71" fmla="*/ 2920365 h 3103331"/>
                      <a:gd name="connsiteX72" fmla="*/ 1006715 w 2063611"/>
                      <a:gd name="connsiteY72" fmla="*/ 3095625 h 3103331"/>
                      <a:gd name="connsiteX73" fmla="*/ 1076216 w 2063611"/>
                      <a:gd name="connsiteY73" fmla="*/ 3013710 h 3103331"/>
                      <a:gd name="connsiteX74" fmla="*/ 1184832 w 2063611"/>
                      <a:gd name="connsiteY74" fmla="*/ 2989897 h 3103331"/>
                      <a:gd name="connsiteX75" fmla="*/ 1461057 w 2063611"/>
                      <a:gd name="connsiteY75" fmla="*/ 3019425 h 3103331"/>
                      <a:gd name="connsiteX76" fmla="*/ 1554402 w 2063611"/>
                      <a:gd name="connsiteY76" fmla="*/ 2995612 h 3103331"/>
                      <a:gd name="connsiteX77" fmla="*/ 1672512 w 2063611"/>
                      <a:gd name="connsiteY77" fmla="*/ 3023235 h 3103331"/>
                      <a:gd name="connsiteX78" fmla="*/ 1741092 w 2063611"/>
                      <a:gd name="connsiteY78" fmla="*/ 2988945 h 3103331"/>
                      <a:gd name="connsiteX79" fmla="*/ 1886825 w 2063611"/>
                      <a:gd name="connsiteY79" fmla="*/ 3002280 h 3103331"/>
                      <a:gd name="connsiteX80" fmla="*/ 1881110 w 2063611"/>
                      <a:gd name="connsiteY80" fmla="*/ 2937510 h 3103331"/>
                      <a:gd name="connsiteX81" fmla="*/ 1957310 w 2063611"/>
                      <a:gd name="connsiteY81" fmla="*/ 2940367 h 3103331"/>
                      <a:gd name="connsiteX82" fmla="*/ 1941117 w 2063611"/>
                      <a:gd name="connsiteY82" fmla="*/ 2906077 h 3103331"/>
                      <a:gd name="connsiteX83" fmla="*/ 1836342 w 2063611"/>
                      <a:gd name="connsiteY83" fmla="*/ 2846070 h 3103331"/>
                      <a:gd name="connsiteX84" fmla="*/ 1876347 w 2063611"/>
                      <a:gd name="connsiteY84" fmla="*/ 2811780 h 3103331"/>
                      <a:gd name="connsiteX85" fmla="*/ 1902065 w 2063611"/>
                      <a:gd name="connsiteY85" fmla="*/ 2783205 h 3103331"/>
                      <a:gd name="connsiteX86" fmla="*/ 2024937 w 2063611"/>
                      <a:gd name="connsiteY86" fmla="*/ 2750820 h 3103331"/>
                      <a:gd name="connsiteX87" fmla="*/ 2029700 w 2063611"/>
                      <a:gd name="connsiteY87" fmla="*/ 2704147 h 3103331"/>
                      <a:gd name="connsiteX88" fmla="*/ 2001125 w 2063611"/>
                      <a:gd name="connsiteY88" fmla="*/ 2663190 h 3103331"/>
                      <a:gd name="connsiteX89" fmla="*/ 1936355 w 2063611"/>
                      <a:gd name="connsiteY89" fmla="*/ 2638425 h 3103331"/>
                      <a:gd name="connsiteX90" fmla="*/ 1785860 w 2063611"/>
                      <a:gd name="connsiteY90" fmla="*/ 2644140 h 3103331"/>
                      <a:gd name="connsiteX91" fmla="*/ 1490585 w 2063611"/>
                      <a:gd name="connsiteY91" fmla="*/ 2531745 h 3103331"/>
                      <a:gd name="connsiteX92" fmla="*/ 1584882 w 2063611"/>
                      <a:gd name="connsiteY92" fmla="*/ 2527935 h 3103331"/>
                      <a:gd name="connsiteX93" fmla="*/ 1817292 w 2063611"/>
                      <a:gd name="connsiteY93" fmla="*/ 2559367 h 3103331"/>
                      <a:gd name="connsiteX94" fmla="*/ 1931592 w 2063611"/>
                      <a:gd name="connsiteY94" fmla="*/ 2442210 h 3103331"/>
                      <a:gd name="connsiteX95" fmla="*/ 1993505 w 2063611"/>
                      <a:gd name="connsiteY95" fmla="*/ 2409825 h 3103331"/>
                      <a:gd name="connsiteX96" fmla="*/ 1985885 w 2063611"/>
                      <a:gd name="connsiteY96" fmla="*/ 2380297 h 3103331"/>
                      <a:gd name="connsiteX97" fmla="*/ 1542020 w 2063611"/>
                      <a:gd name="connsiteY97" fmla="*/ 2321242 h 3103331"/>
                      <a:gd name="connsiteX98" fmla="*/ 1547735 w 2063611"/>
                      <a:gd name="connsiteY98" fmla="*/ 2275522 h 3103331"/>
                      <a:gd name="connsiteX99" fmla="*/ 1816340 w 2063611"/>
                      <a:gd name="connsiteY99" fmla="*/ 2284095 h 3103331"/>
                      <a:gd name="connsiteX100" fmla="*/ 1987790 w 2063611"/>
                      <a:gd name="connsiteY100" fmla="*/ 2151697 h 3103331"/>
                      <a:gd name="connsiteX101" fmla="*/ 2006840 w 2063611"/>
                      <a:gd name="connsiteY101" fmla="*/ 2117407 h 3103331"/>
                      <a:gd name="connsiteX102" fmla="*/ 1692515 w 2063611"/>
                      <a:gd name="connsiteY102" fmla="*/ 2054542 h 3103331"/>
                      <a:gd name="connsiteX103" fmla="*/ 1801100 w 2063611"/>
                      <a:gd name="connsiteY103" fmla="*/ 2020252 h 3103331"/>
                      <a:gd name="connsiteX104" fmla="*/ 1829675 w 2063611"/>
                      <a:gd name="connsiteY104" fmla="*/ 1993582 h 3103331"/>
                      <a:gd name="connsiteX105" fmla="*/ 1868727 w 2063611"/>
                      <a:gd name="connsiteY105" fmla="*/ 1927860 h 3103331"/>
                      <a:gd name="connsiteX106" fmla="*/ 1593455 w 2063611"/>
                      <a:gd name="connsiteY106" fmla="*/ 1862137 h 3103331"/>
                      <a:gd name="connsiteX107" fmla="*/ 1816340 w 2063611"/>
                      <a:gd name="connsiteY107" fmla="*/ 1730692 h 3103331"/>
                      <a:gd name="connsiteX108" fmla="*/ 1584882 w 2063611"/>
                      <a:gd name="connsiteY108" fmla="*/ 1722120 h 3103331"/>
                      <a:gd name="connsiteX109" fmla="*/ 1632507 w 2063611"/>
                      <a:gd name="connsiteY109" fmla="*/ 1685925 h 3103331"/>
                      <a:gd name="connsiteX110" fmla="*/ 1641080 w 2063611"/>
                      <a:gd name="connsiteY110" fmla="*/ 1644967 h 3103331"/>
                      <a:gd name="connsiteX111" fmla="*/ 1430577 w 2063611"/>
                      <a:gd name="connsiteY111" fmla="*/ 1605915 h 3103331"/>
                      <a:gd name="connsiteX112" fmla="*/ 1512492 w 2063611"/>
                      <a:gd name="connsiteY112" fmla="*/ 1549717 h 3103331"/>
                      <a:gd name="connsiteX113" fmla="*/ 1690610 w 2063611"/>
                      <a:gd name="connsiteY113" fmla="*/ 1452562 h 3103331"/>
                      <a:gd name="connsiteX114" fmla="*/ 1532495 w 2063611"/>
                      <a:gd name="connsiteY114" fmla="*/ 1428750 h 3103331"/>
                      <a:gd name="connsiteX115" fmla="*/ 1513445 w 2063611"/>
                      <a:gd name="connsiteY115" fmla="*/ 1381125 h 3103331"/>
                      <a:gd name="connsiteX116" fmla="*/ 1275320 w 2063611"/>
                      <a:gd name="connsiteY116" fmla="*/ 1353502 h 3103331"/>
                      <a:gd name="connsiteX117" fmla="*/ 1561070 w 2063611"/>
                      <a:gd name="connsiteY117" fmla="*/ 1321117 h 3103331"/>
                      <a:gd name="connsiteX118" fmla="*/ 1586787 w 2063611"/>
                      <a:gd name="connsiteY118" fmla="*/ 1202055 h 3103331"/>
                      <a:gd name="connsiteX119" fmla="*/ 1433435 w 2063611"/>
                      <a:gd name="connsiteY119" fmla="*/ 1143952 h 3103331"/>
                      <a:gd name="connsiteX120" fmla="*/ 1120062 w 2063611"/>
                      <a:gd name="connsiteY120" fmla="*/ 1087755 h 3103331"/>
                      <a:gd name="connsiteX121" fmla="*/ 1302942 w 2063611"/>
                      <a:gd name="connsiteY121" fmla="*/ 1102042 h 3103331"/>
                      <a:gd name="connsiteX122" fmla="*/ 1399145 w 2063611"/>
                      <a:gd name="connsiteY122" fmla="*/ 1087755 h 3103331"/>
                      <a:gd name="connsiteX123" fmla="*/ 1501062 w 2063611"/>
                      <a:gd name="connsiteY123" fmla="*/ 1033462 h 3103331"/>
                      <a:gd name="connsiteX124" fmla="*/ 1524875 w 2063611"/>
                      <a:gd name="connsiteY124" fmla="*/ 962025 h 3103331"/>
                      <a:gd name="connsiteX125" fmla="*/ 1414385 w 2063611"/>
                      <a:gd name="connsiteY125" fmla="*/ 931545 h 3103331"/>
                      <a:gd name="connsiteX126" fmla="*/ 1147685 w 2063611"/>
                      <a:gd name="connsiteY126" fmla="*/ 896302 h 3103331"/>
                      <a:gd name="connsiteX127" fmla="*/ 1297227 w 2063611"/>
                      <a:gd name="connsiteY127" fmla="*/ 877252 h 3103331"/>
                      <a:gd name="connsiteX128" fmla="*/ 1344852 w 2063611"/>
                      <a:gd name="connsiteY128" fmla="*/ 861060 h 3103331"/>
                      <a:gd name="connsiteX129" fmla="*/ 1473440 w 2063611"/>
                      <a:gd name="connsiteY129" fmla="*/ 824865 h 3103331"/>
                      <a:gd name="connsiteX130" fmla="*/ 1356282 w 2063611"/>
                      <a:gd name="connsiteY130" fmla="*/ 791527 h 3103331"/>
                      <a:gd name="connsiteX131" fmla="*/ 1123872 w 2063611"/>
                      <a:gd name="connsiteY131" fmla="*/ 748665 h 3103331"/>
                      <a:gd name="connsiteX132" fmla="*/ 1012430 w 2063611"/>
                      <a:gd name="connsiteY132" fmla="*/ 648652 h 3103331"/>
                      <a:gd name="connsiteX133" fmla="*/ 1081010 w 2063611"/>
                      <a:gd name="connsiteY133" fmla="*/ 666750 h 3103331"/>
                      <a:gd name="connsiteX134" fmla="*/ 1237220 w 2063611"/>
                      <a:gd name="connsiteY134" fmla="*/ 720090 h 3103331"/>
                      <a:gd name="connsiteX135" fmla="*/ 1382000 w 2063611"/>
                      <a:gd name="connsiteY135" fmla="*/ 660082 h 3103331"/>
                      <a:gd name="connsiteX136" fmla="*/ 1167687 w 2063611"/>
                      <a:gd name="connsiteY136" fmla="*/ 582930 h 3103331"/>
                      <a:gd name="connsiteX137" fmla="*/ 1173402 w 2063611"/>
                      <a:gd name="connsiteY137" fmla="*/ 506730 h 3103331"/>
                      <a:gd name="connsiteX138" fmla="*/ 1221027 w 2063611"/>
                      <a:gd name="connsiteY138" fmla="*/ 408622 h 3103331"/>
                      <a:gd name="connsiteX139" fmla="*/ 1244840 w 2063611"/>
                      <a:gd name="connsiteY139" fmla="*/ 291465 h 3103331"/>
                      <a:gd name="connsiteX140" fmla="*/ 1028622 w 2063611"/>
                      <a:gd name="connsiteY140" fmla="*/ 443865 h 3103331"/>
                      <a:gd name="connsiteX141" fmla="*/ 1051482 w 2063611"/>
                      <a:gd name="connsiteY141" fmla="*/ 315277 h 3103331"/>
                      <a:gd name="connsiteX142" fmla="*/ 1045767 w 2063611"/>
                      <a:gd name="connsiteY142" fmla="*/ 244792 h 3103331"/>
                      <a:gd name="connsiteX143" fmla="*/ 1105775 w 2063611"/>
                      <a:gd name="connsiteY143" fmla="*/ 204787 h 3103331"/>
                      <a:gd name="connsiteX144" fmla="*/ 1057197 w 2063611"/>
                      <a:gd name="connsiteY144" fmla="*/ 178117 h 3103331"/>
                      <a:gd name="connsiteX145" fmla="*/ 984807 w 2063611"/>
                      <a:gd name="connsiteY145" fmla="*/ 184785 h 3103331"/>
                      <a:gd name="connsiteX146" fmla="*/ 989570 w 2063611"/>
                      <a:gd name="connsiteY146" fmla="*/ 104775 h 3103331"/>
                      <a:gd name="connsiteX147" fmla="*/ 941945 w 2063611"/>
                      <a:gd name="connsiteY147" fmla="*/ 0 h 3103331"/>
                      <a:gd name="connsiteX148" fmla="*/ 941945 w 2063611"/>
                      <a:gd name="connsiteY148" fmla="*/ 0 h 3103331"/>
                      <a:gd name="connsiteX149" fmla="*/ 941945 w 2063611"/>
                      <a:gd name="connsiteY149" fmla="*/ 0 h 3103331"/>
                      <a:gd name="connsiteX150" fmla="*/ 879080 w 2063611"/>
                      <a:gd name="connsiteY150" fmla="*/ 280035 h 3103331"/>
                      <a:gd name="connsiteX151" fmla="*/ 900987 w 2063611"/>
                      <a:gd name="connsiteY151" fmla="*/ 320040 h 3103331"/>
                      <a:gd name="connsiteX152" fmla="*/ 879080 w 2063611"/>
                      <a:gd name="connsiteY152" fmla="*/ 280035 h 3103331"/>
                      <a:gd name="connsiteX153" fmla="*/ 856220 w 2063611"/>
                      <a:gd name="connsiteY153" fmla="*/ 397192 h 3103331"/>
                      <a:gd name="connsiteX154" fmla="*/ 869555 w 2063611"/>
                      <a:gd name="connsiteY154" fmla="*/ 428625 h 3103331"/>
                      <a:gd name="connsiteX155" fmla="*/ 856220 w 2063611"/>
                      <a:gd name="connsiteY155" fmla="*/ 397192 h 3103331"/>
                      <a:gd name="connsiteX156" fmla="*/ 1109585 w 2063611"/>
                      <a:gd name="connsiteY156" fmla="*/ 462915 h 3103331"/>
                      <a:gd name="connsiteX157" fmla="*/ 1059102 w 2063611"/>
                      <a:gd name="connsiteY157" fmla="*/ 503872 h 3103331"/>
                      <a:gd name="connsiteX158" fmla="*/ 1109585 w 2063611"/>
                      <a:gd name="connsiteY158" fmla="*/ 462915 h 3103331"/>
                      <a:gd name="connsiteX159" fmla="*/ 1001952 w 2063611"/>
                      <a:gd name="connsiteY159" fmla="*/ 577215 h 3103331"/>
                      <a:gd name="connsiteX160" fmla="*/ 1021955 w 2063611"/>
                      <a:gd name="connsiteY160" fmla="*/ 592455 h 3103331"/>
                      <a:gd name="connsiteX161" fmla="*/ 1001952 w 2063611"/>
                      <a:gd name="connsiteY161" fmla="*/ 577215 h 3103331"/>
                      <a:gd name="connsiteX162" fmla="*/ 1001952 w 2063611"/>
                      <a:gd name="connsiteY162" fmla="*/ 577215 h 3103331"/>
                      <a:gd name="connsiteX163" fmla="*/ 1103870 w 2063611"/>
                      <a:gd name="connsiteY163" fmla="*/ 596265 h 3103331"/>
                      <a:gd name="connsiteX164" fmla="*/ 1103870 w 2063611"/>
                      <a:gd name="connsiteY164" fmla="*/ 596265 h 3103331"/>
                      <a:gd name="connsiteX165" fmla="*/ 1243887 w 2063611"/>
                      <a:gd name="connsiteY165" fmla="*/ 625792 h 3103331"/>
                      <a:gd name="connsiteX166" fmla="*/ 1243887 w 2063611"/>
                      <a:gd name="connsiteY166" fmla="*/ 625792 h 3103331"/>
                      <a:gd name="connsiteX167" fmla="*/ 1025765 w 2063611"/>
                      <a:gd name="connsiteY167" fmla="*/ 753427 h 3103331"/>
                      <a:gd name="connsiteX168" fmla="*/ 1021002 w 2063611"/>
                      <a:gd name="connsiteY168" fmla="*/ 773430 h 3103331"/>
                      <a:gd name="connsiteX169" fmla="*/ 1025765 w 2063611"/>
                      <a:gd name="connsiteY169" fmla="*/ 753427 h 3103331"/>
                      <a:gd name="connsiteX170" fmla="*/ 1025765 w 2063611"/>
                      <a:gd name="connsiteY170" fmla="*/ 753427 h 3103331"/>
                      <a:gd name="connsiteX171" fmla="*/ 954327 w 2063611"/>
                      <a:gd name="connsiteY171" fmla="*/ 860107 h 3103331"/>
                      <a:gd name="connsiteX172" fmla="*/ 954327 w 2063611"/>
                      <a:gd name="connsiteY172" fmla="*/ 860107 h 3103331"/>
                      <a:gd name="connsiteX173" fmla="*/ 1029575 w 2063611"/>
                      <a:gd name="connsiteY173" fmla="*/ 877252 h 3103331"/>
                      <a:gd name="connsiteX174" fmla="*/ 1029575 w 2063611"/>
                      <a:gd name="connsiteY174" fmla="*/ 877252 h 3103331"/>
                      <a:gd name="connsiteX175" fmla="*/ 914322 w 2063611"/>
                      <a:gd name="connsiteY175" fmla="*/ 881062 h 3103331"/>
                      <a:gd name="connsiteX176" fmla="*/ 914322 w 2063611"/>
                      <a:gd name="connsiteY176" fmla="*/ 881062 h 3103331"/>
                      <a:gd name="connsiteX177" fmla="*/ 867650 w 2063611"/>
                      <a:gd name="connsiteY177" fmla="*/ 897255 h 3103331"/>
                      <a:gd name="connsiteX178" fmla="*/ 867650 w 2063611"/>
                      <a:gd name="connsiteY178" fmla="*/ 897255 h 3103331"/>
                      <a:gd name="connsiteX179" fmla="*/ 674292 w 2063611"/>
                      <a:gd name="connsiteY179" fmla="*/ 897255 h 3103331"/>
                      <a:gd name="connsiteX180" fmla="*/ 770495 w 2063611"/>
                      <a:gd name="connsiteY180" fmla="*/ 939165 h 3103331"/>
                      <a:gd name="connsiteX181" fmla="*/ 674292 w 2063611"/>
                      <a:gd name="connsiteY181" fmla="*/ 897255 h 3103331"/>
                      <a:gd name="connsiteX182" fmla="*/ 1525827 w 2063611"/>
                      <a:gd name="connsiteY182" fmla="*/ 1320165 h 3103331"/>
                      <a:gd name="connsiteX183" fmla="*/ 1525827 w 2063611"/>
                      <a:gd name="connsiteY183" fmla="*/ 1320165 h 3103331"/>
                      <a:gd name="connsiteX184" fmla="*/ 750492 w 2063611"/>
                      <a:gd name="connsiteY184" fmla="*/ 1416367 h 3103331"/>
                      <a:gd name="connsiteX185" fmla="*/ 750492 w 2063611"/>
                      <a:gd name="connsiteY185" fmla="*/ 1416367 h 3103331"/>
                      <a:gd name="connsiteX186" fmla="*/ 1551545 w 2063611"/>
                      <a:gd name="connsiteY186" fmla="*/ 1757362 h 3103331"/>
                      <a:gd name="connsiteX187" fmla="*/ 1551545 w 2063611"/>
                      <a:gd name="connsiteY187" fmla="*/ 1757362 h 3103331"/>
                      <a:gd name="connsiteX188" fmla="*/ 1759190 w 2063611"/>
                      <a:gd name="connsiteY188" fmla="*/ 1800225 h 3103331"/>
                      <a:gd name="connsiteX189" fmla="*/ 1759190 w 2063611"/>
                      <a:gd name="connsiteY189" fmla="*/ 1800225 h 3103331"/>
                      <a:gd name="connsiteX190" fmla="*/ 1762047 w 2063611"/>
                      <a:gd name="connsiteY190" fmla="*/ 1999297 h 3103331"/>
                      <a:gd name="connsiteX191" fmla="*/ 1762047 w 2063611"/>
                      <a:gd name="connsiteY191" fmla="*/ 1999297 h 3103331"/>
                      <a:gd name="connsiteX192" fmla="*/ 144702 w 2063611"/>
                      <a:gd name="connsiteY192" fmla="*/ 2322195 h 3103331"/>
                      <a:gd name="connsiteX193" fmla="*/ 144702 w 2063611"/>
                      <a:gd name="connsiteY193" fmla="*/ 2322195 h 3103331"/>
                      <a:gd name="connsiteX194" fmla="*/ 294245 w 2063611"/>
                      <a:gd name="connsiteY194" fmla="*/ 2390775 h 3103331"/>
                      <a:gd name="connsiteX195" fmla="*/ 461885 w 2063611"/>
                      <a:gd name="connsiteY195" fmla="*/ 2419350 h 3103331"/>
                      <a:gd name="connsiteX196" fmla="*/ 294245 w 2063611"/>
                      <a:gd name="connsiteY196" fmla="*/ 2390775 h 3103331"/>
                      <a:gd name="connsiteX197" fmla="*/ 510462 w 2063611"/>
                      <a:gd name="connsiteY197" fmla="*/ 2399347 h 3103331"/>
                      <a:gd name="connsiteX198" fmla="*/ 510462 w 2063611"/>
                      <a:gd name="connsiteY198" fmla="*/ 2399347 h 3103331"/>
                      <a:gd name="connsiteX199" fmla="*/ 416165 w 2063611"/>
                      <a:gd name="connsiteY199" fmla="*/ 2728912 h 3103331"/>
                      <a:gd name="connsiteX200" fmla="*/ 416165 w 2063611"/>
                      <a:gd name="connsiteY200" fmla="*/ 2728912 h 310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</a:cxnLst>
                    <a:rect l="l" t="t" r="r" b="b"/>
                    <a:pathLst>
                      <a:path w="2063611" h="3103331">
                        <a:moveTo>
                          <a:pt x="941945" y="0"/>
                        </a:moveTo>
                        <a:cubicBezTo>
                          <a:pt x="931467" y="55245"/>
                          <a:pt x="965757" y="193357"/>
                          <a:pt x="876222" y="98107"/>
                        </a:cubicBezTo>
                        <a:cubicBezTo>
                          <a:pt x="863840" y="98107"/>
                          <a:pt x="985760" y="307657"/>
                          <a:pt x="901940" y="231457"/>
                        </a:cubicBezTo>
                        <a:cubicBezTo>
                          <a:pt x="891462" y="164782"/>
                          <a:pt x="856220" y="167640"/>
                          <a:pt x="826692" y="186690"/>
                        </a:cubicBezTo>
                        <a:cubicBezTo>
                          <a:pt x="725727" y="147637"/>
                          <a:pt x="851457" y="278130"/>
                          <a:pt x="810500" y="294322"/>
                        </a:cubicBezTo>
                        <a:cubicBezTo>
                          <a:pt x="888605" y="294322"/>
                          <a:pt x="862887" y="349567"/>
                          <a:pt x="802880" y="320992"/>
                        </a:cubicBezTo>
                        <a:cubicBezTo>
                          <a:pt x="899082" y="452437"/>
                          <a:pt x="679055" y="340995"/>
                          <a:pt x="677150" y="374332"/>
                        </a:cubicBezTo>
                        <a:cubicBezTo>
                          <a:pt x="770495" y="414337"/>
                          <a:pt x="615237" y="403860"/>
                          <a:pt x="696200" y="443865"/>
                        </a:cubicBezTo>
                        <a:cubicBezTo>
                          <a:pt x="826692" y="489585"/>
                          <a:pt x="608570" y="498157"/>
                          <a:pt x="707630" y="532447"/>
                        </a:cubicBezTo>
                        <a:cubicBezTo>
                          <a:pt x="754302" y="548640"/>
                          <a:pt x="853362" y="510540"/>
                          <a:pt x="820977" y="566737"/>
                        </a:cubicBezTo>
                        <a:cubicBezTo>
                          <a:pt x="882890" y="561022"/>
                          <a:pt x="880032" y="609600"/>
                          <a:pt x="940040" y="570547"/>
                        </a:cubicBezTo>
                        <a:cubicBezTo>
                          <a:pt x="970520" y="705802"/>
                          <a:pt x="673340" y="527685"/>
                          <a:pt x="724775" y="611505"/>
                        </a:cubicBezTo>
                        <a:cubicBezTo>
                          <a:pt x="662862" y="614362"/>
                          <a:pt x="568565" y="518160"/>
                          <a:pt x="523797" y="594360"/>
                        </a:cubicBezTo>
                        <a:cubicBezTo>
                          <a:pt x="389495" y="604837"/>
                          <a:pt x="556182" y="648652"/>
                          <a:pt x="590472" y="641985"/>
                        </a:cubicBezTo>
                        <a:cubicBezTo>
                          <a:pt x="479982" y="730567"/>
                          <a:pt x="734300" y="607695"/>
                          <a:pt x="621905" y="681037"/>
                        </a:cubicBezTo>
                        <a:cubicBezTo>
                          <a:pt x="640955" y="772477"/>
                          <a:pt x="827645" y="614362"/>
                          <a:pt x="707630" y="721042"/>
                        </a:cubicBezTo>
                        <a:cubicBezTo>
                          <a:pt x="755255" y="778192"/>
                          <a:pt x="930515" y="652462"/>
                          <a:pt x="940040" y="681990"/>
                        </a:cubicBezTo>
                        <a:cubicBezTo>
                          <a:pt x="877175" y="777240"/>
                          <a:pt x="757160" y="778192"/>
                          <a:pt x="667625" y="751522"/>
                        </a:cubicBezTo>
                        <a:cubicBezTo>
                          <a:pt x="727632" y="814387"/>
                          <a:pt x="563802" y="732472"/>
                          <a:pt x="520940" y="781050"/>
                        </a:cubicBezTo>
                        <a:cubicBezTo>
                          <a:pt x="460932" y="782002"/>
                          <a:pt x="529512" y="829627"/>
                          <a:pt x="523797" y="839152"/>
                        </a:cubicBezTo>
                        <a:cubicBezTo>
                          <a:pt x="591425" y="858202"/>
                          <a:pt x="701915" y="927735"/>
                          <a:pt x="561897" y="905827"/>
                        </a:cubicBezTo>
                        <a:cubicBezTo>
                          <a:pt x="500937" y="904875"/>
                          <a:pt x="595235" y="1015365"/>
                          <a:pt x="495222" y="951547"/>
                        </a:cubicBezTo>
                        <a:cubicBezTo>
                          <a:pt x="444740" y="923925"/>
                          <a:pt x="472362" y="1000125"/>
                          <a:pt x="402830" y="965835"/>
                        </a:cubicBezTo>
                        <a:cubicBezTo>
                          <a:pt x="339965" y="981075"/>
                          <a:pt x="502842" y="1050607"/>
                          <a:pt x="539990" y="1060132"/>
                        </a:cubicBezTo>
                        <a:cubicBezTo>
                          <a:pt x="612380" y="1058227"/>
                          <a:pt x="686675" y="1182052"/>
                          <a:pt x="722870" y="1148715"/>
                        </a:cubicBezTo>
                        <a:cubicBezTo>
                          <a:pt x="629525" y="1226820"/>
                          <a:pt x="505700" y="1155382"/>
                          <a:pt x="401877" y="1197292"/>
                        </a:cubicBezTo>
                        <a:cubicBezTo>
                          <a:pt x="359015" y="1230630"/>
                          <a:pt x="510462" y="1297305"/>
                          <a:pt x="523797" y="1303020"/>
                        </a:cubicBezTo>
                        <a:cubicBezTo>
                          <a:pt x="674292" y="1369695"/>
                          <a:pt x="337107" y="1298257"/>
                          <a:pt x="359015" y="1358265"/>
                        </a:cubicBezTo>
                        <a:cubicBezTo>
                          <a:pt x="451407" y="1413510"/>
                          <a:pt x="534275" y="1483995"/>
                          <a:pt x="630477" y="1405890"/>
                        </a:cubicBezTo>
                        <a:cubicBezTo>
                          <a:pt x="662862" y="1429702"/>
                          <a:pt x="572375" y="1422082"/>
                          <a:pt x="610475" y="1480185"/>
                        </a:cubicBezTo>
                        <a:cubicBezTo>
                          <a:pt x="515225" y="1524000"/>
                          <a:pt x="333297" y="1530667"/>
                          <a:pt x="279005" y="1581150"/>
                        </a:cubicBezTo>
                        <a:cubicBezTo>
                          <a:pt x="358062" y="1657350"/>
                          <a:pt x="444740" y="1665922"/>
                          <a:pt x="543800" y="1681162"/>
                        </a:cubicBezTo>
                        <a:cubicBezTo>
                          <a:pt x="595235" y="1662112"/>
                          <a:pt x="575232" y="1646872"/>
                          <a:pt x="620000" y="1659255"/>
                        </a:cubicBezTo>
                        <a:cubicBezTo>
                          <a:pt x="657147" y="1679257"/>
                          <a:pt x="685722" y="1605915"/>
                          <a:pt x="727632" y="1655445"/>
                        </a:cubicBezTo>
                        <a:cubicBezTo>
                          <a:pt x="682865" y="1703070"/>
                          <a:pt x="445692" y="1695450"/>
                          <a:pt x="597140" y="1752600"/>
                        </a:cubicBezTo>
                        <a:cubicBezTo>
                          <a:pt x="472362" y="1787842"/>
                          <a:pt x="337107" y="1760220"/>
                          <a:pt x="210425" y="1787842"/>
                        </a:cubicBezTo>
                        <a:cubicBezTo>
                          <a:pt x="136130" y="1821180"/>
                          <a:pt x="297102" y="1813560"/>
                          <a:pt x="207567" y="1855470"/>
                        </a:cubicBezTo>
                        <a:cubicBezTo>
                          <a:pt x="168515" y="1903095"/>
                          <a:pt x="354252" y="1852612"/>
                          <a:pt x="328535" y="1906905"/>
                        </a:cubicBezTo>
                        <a:cubicBezTo>
                          <a:pt x="389495" y="1896427"/>
                          <a:pt x="418070" y="1922145"/>
                          <a:pt x="465695" y="1909762"/>
                        </a:cubicBezTo>
                        <a:cubicBezTo>
                          <a:pt x="461885" y="1975485"/>
                          <a:pt x="535227" y="1887855"/>
                          <a:pt x="546657" y="1945957"/>
                        </a:cubicBezTo>
                        <a:cubicBezTo>
                          <a:pt x="608570" y="1936432"/>
                          <a:pt x="701915" y="1974532"/>
                          <a:pt x="595235" y="1997392"/>
                        </a:cubicBezTo>
                        <a:cubicBezTo>
                          <a:pt x="481887" y="2025967"/>
                          <a:pt x="371397" y="2014537"/>
                          <a:pt x="268527" y="2017395"/>
                        </a:cubicBezTo>
                        <a:cubicBezTo>
                          <a:pt x="201852" y="1994535"/>
                          <a:pt x="110412" y="2011680"/>
                          <a:pt x="229475" y="2042160"/>
                        </a:cubicBezTo>
                        <a:cubicBezTo>
                          <a:pt x="325677" y="2053590"/>
                          <a:pt x="138035" y="2061210"/>
                          <a:pt x="255192" y="2085022"/>
                        </a:cubicBezTo>
                        <a:cubicBezTo>
                          <a:pt x="273290" y="2141220"/>
                          <a:pt x="374255" y="2096452"/>
                          <a:pt x="413307" y="2144077"/>
                        </a:cubicBezTo>
                        <a:cubicBezTo>
                          <a:pt x="501890" y="2101215"/>
                          <a:pt x="383780" y="2187892"/>
                          <a:pt x="473315" y="2166937"/>
                        </a:cubicBezTo>
                        <a:cubicBezTo>
                          <a:pt x="568565" y="2185035"/>
                          <a:pt x="317105" y="2260282"/>
                          <a:pt x="262812" y="2221230"/>
                        </a:cubicBezTo>
                        <a:cubicBezTo>
                          <a:pt x="206615" y="2225040"/>
                          <a:pt x="136130" y="2223135"/>
                          <a:pt x="98982" y="2243137"/>
                        </a:cubicBezTo>
                        <a:cubicBezTo>
                          <a:pt x="198995" y="2288857"/>
                          <a:pt x="-72468" y="2227897"/>
                          <a:pt x="38022" y="2283142"/>
                        </a:cubicBezTo>
                        <a:cubicBezTo>
                          <a:pt x="105650" y="2283142"/>
                          <a:pt x="118032" y="2291715"/>
                          <a:pt x="77075" y="2346007"/>
                        </a:cubicBezTo>
                        <a:cubicBezTo>
                          <a:pt x="108507" y="2402205"/>
                          <a:pt x="314247" y="2380297"/>
                          <a:pt x="196137" y="2437447"/>
                        </a:cubicBezTo>
                        <a:cubicBezTo>
                          <a:pt x="139940" y="2433637"/>
                          <a:pt x="58025" y="2466975"/>
                          <a:pt x="165657" y="2471737"/>
                        </a:cubicBezTo>
                        <a:cubicBezTo>
                          <a:pt x="250430" y="2448877"/>
                          <a:pt x="91362" y="2539365"/>
                          <a:pt x="194232" y="2512695"/>
                        </a:cubicBezTo>
                        <a:cubicBezTo>
                          <a:pt x="224712" y="2559367"/>
                          <a:pt x="277100" y="2521267"/>
                          <a:pt x="294245" y="2551747"/>
                        </a:cubicBezTo>
                        <a:cubicBezTo>
                          <a:pt x="365682" y="2586037"/>
                          <a:pt x="99935" y="2566035"/>
                          <a:pt x="69455" y="2582227"/>
                        </a:cubicBezTo>
                        <a:cubicBezTo>
                          <a:pt x="172325" y="2621280"/>
                          <a:pt x="-72468" y="2625090"/>
                          <a:pt x="51357" y="2652712"/>
                        </a:cubicBezTo>
                        <a:cubicBezTo>
                          <a:pt x="93267" y="2642235"/>
                          <a:pt x="176135" y="2627947"/>
                          <a:pt x="103745" y="2686050"/>
                        </a:cubicBezTo>
                        <a:cubicBezTo>
                          <a:pt x="159942" y="2667000"/>
                          <a:pt x="189470" y="2704147"/>
                          <a:pt x="207567" y="2720340"/>
                        </a:cubicBezTo>
                        <a:cubicBezTo>
                          <a:pt x="239952" y="2692717"/>
                          <a:pt x="290435" y="2693670"/>
                          <a:pt x="255192" y="2748915"/>
                        </a:cubicBezTo>
                        <a:cubicBezTo>
                          <a:pt x="311390" y="2726055"/>
                          <a:pt x="379970" y="2644140"/>
                          <a:pt x="351395" y="2726055"/>
                        </a:cubicBezTo>
                        <a:cubicBezTo>
                          <a:pt x="463790" y="2687955"/>
                          <a:pt x="292340" y="2796540"/>
                          <a:pt x="247572" y="2751772"/>
                        </a:cubicBezTo>
                        <a:cubicBezTo>
                          <a:pt x="157085" y="2739390"/>
                          <a:pt x="86600" y="2766060"/>
                          <a:pt x="38022" y="2799397"/>
                        </a:cubicBezTo>
                        <a:cubicBezTo>
                          <a:pt x="154227" y="2793682"/>
                          <a:pt x="-90566" y="2875597"/>
                          <a:pt x="38975" y="2858452"/>
                        </a:cubicBezTo>
                        <a:cubicBezTo>
                          <a:pt x="113270" y="2826067"/>
                          <a:pt x="80885" y="2855595"/>
                          <a:pt x="81837" y="2887980"/>
                        </a:cubicBezTo>
                        <a:cubicBezTo>
                          <a:pt x="125652" y="2867977"/>
                          <a:pt x="86600" y="2935605"/>
                          <a:pt x="148512" y="2895600"/>
                        </a:cubicBezTo>
                        <a:cubicBezTo>
                          <a:pt x="202805" y="2917507"/>
                          <a:pt x="273290" y="2897505"/>
                          <a:pt x="336155" y="2907030"/>
                        </a:cubicBezTo>
                        <a:cubicBezTo>
                          <a:pt x="267575" y="2903220"/>
                          <a:pt x="160895" y="2973705"/>
                          <a:pt x="294245" y="2948940"/>
                        </a:cubicBezTo>
                        <a:cubicBezTo>
                          <a:pt x="202805" y="3000375"/>
                          <a:pt x="307580" y="3006090"/>
                          <a:pt x="354252" y="2973705"/>
                        </a:cubicBezTo>
                        <a:cubicBezTo>
                          <a:pt x="295197" y="3078480"/>
                          <a:pt x="498080" y="3010852"/>
                          <a:pt x="504747" y="3022282"/>
                        </a:cubicBezTo>
                        <a:cubicBezTo>
                          <a:pt x="494270" y="3097530"/>
                          <a:pt x="605712" y="2946082"/>
                          <a:pt x="596187" y="3050857"/>
                        </a:cubicBezTo>
                        <a:cubicBezTo>
                          <a:pt x="685722" y="3021330"/>
                          <a:pt x="757160" y="3004185"/>
                          <a:pt x="818120" y="2947035"/>
                        </a:cubicBezTo>
                        <a:cubicBezTo>
                          <a:pt x="860982" y="2994660"/>
                          <a:pt x="915275" y="2805112"/>
                          <a:pt x="950517" y="2920365"/>
                        </a:cubicBezTo>
                        <a:cubicBezTo>
                          <a:pt x="943850" y="2998470"/>
                          <a:pt x="851457" y="3137535"/>
                          <a:pt x="1006715" y="3095625"/>
                        </a:cubicBezTo>
                        <a:cubicBezTo>
                          <a:pt x="1081010" y="3100387"/>
                          <a:pt x="1123841" y="3109912"/>
                          <a:pt x="1076216" y="3013710"/>
                        </a:cubicBezTo>
                        <a:cubicBezTo>
                          <a:pt x="1052404" y="2913697"/>
                          <a:pt x="1158162" y="2987992"/>
                          <a:pt x="1184832" y="2989897"/>
                        </a:cubicBezTo>
                        <a:cubicBezTo>
                          <a:pt x="1251507" y="3060382"/>
                          <a:pt x="1385810" y="3033712"/>
                          <a:pt x="1461057" y="3019425"/>
                        </a:cubicBezTo>
                        <a:cubicBezTo>
                          <a:pt x="1450580" y="2954655"/>
                          <a:pt x="1522017" y="3003232"/>
                          <a:pt x="1554402" y="2995612"/>
                        </a:cubicBezTo>
                        <a:cubicBezTo>
                          <a:pt x="1586787" y="3031807"/>
                          <a:pt x="1650605" y="3034665"/>
                          <a:pt x="1672512" y="3023235"/>
                        </a:cubicBezTo>
                        <a:cubicBezTo>
                          <a:pt x="1728710" y="3063240"/>
                          <a:pt x="1682990" y="2899410"/>
                          <a:pt x="1741092" y="2988945"/>
                        </a:cubicBezTo>
                        <a:cubicBezTo>
                          <a:pt x="1783002" y="3012757"/>
                          <a:pt x="1863965" y="2987040"/>
                          <a:pt x="1886825" y="3002280"/>
                        </a:cubicBezTo>
                        <a:cubicBezTo>
                          <a:pt x="1882062" y="2952750"/>
                          <a:pt x="1938260" y="2977515"/>
                          <a:pt x="1881110" y="2937510"/>
                        </a:cubicBezTo>
                        <a:cubicBezTo>
                          <a:pt x="1898255" y="2935605"/>
                          <a:pt x="2024937" y="2992755"/>
                          <a:pt x="1957310" y="2940367"/>
                        </a:cubicBezTo>
                        <a:cubicBezTo>
                          <a:pt x="2072562" y="2943225"/>
                          <a:pt x="2029700" y="2892742"/>
                          <a:pt x="1941117" y="2906077"/>
                        </a:cubicBezTo>
                        <a:cubicBezTo>
                          <a:pt x="1876347" y="2900362"/>
                          <a:pt x="1760142" y="2866072"/>
                          <a:pt x="1836342" y="2846070"/>
                        </a:cubicBezTo>
                        <a:cubicBezTo>
                          <a:pt x="1852535" y="2829877"/>
                          <a:pt x="1943975" y="2846070"/>
                          <a:pt x="1876347" y="2811780"/>
                        </a:cubicBezTo>
                        <a:cubicBezTo>
                          <a:pt x="1922067" y="2832735"/>
                          <a:pt x="1987790" y="2783205"/>
                          <a:pt x="1902065" y="2783205"/>
                        </a:cubicBezTo>
                        <a:cubicBezTo>
                          <a:pt x="1955405" y="2777490"/>
                          <a:pt x="1953500" y="2727960"/>
                          <a:pt x="2024937" y="2750820"/>
                        </a:cubicBezTo>
                        <a:cubicBezTo>
                          <a:pt x="1939212" y="2715577"/>
                          <a:pt x="1995410" y="2716530"/>
                          <a:pt x="2029700" y="2704147"/>
                        </a:cubicBezTo>
                        <a:cubicBezTo>
                          <a:pt x="1964930" y="2699385"/>
                          <a:pt x="1877300" y="2667000"/>
                          <a:pt x="2001125" y="2663190"/>
                        </a:cubicBezTo>
                        <a:cubicBezTo>
                          <a:pt x="2124950" y="2613660"/>
                          <a:pt x="1975407" y="2637472"/>
                          <a:pt x="1936355" y="2638425"/>
                        </a:cubicBezTo>
                        <a:cubicBezTo>
                          <a:pt x="2002077" y="2557462"/>
                          <a:pt x="1837295" y="2673667"/>
                          <a:pt x="1785860" y="2644140"/>
                        </a:cubicBezTo>
                        <a:cubicBezTo>
                          <a:pt x="1696325" y="2650807"/>
                          <a:pt x="1494395" y="2563177"/>
                          <a:pt x="1490585" y="2531745"/>
                        </a:cubicBezTo>
                        <a:cubicBezTo>
                          <a:pt x="1521065" y="2526030"/>
                          <a:pt x="1613457" y="2601277"/>
                          <a:pt x="1584882" y="2527935"/>
                        </a:cubicBezTo>
                        <a:cubicBezTo>
                          <a:pt x="1675370" y="2606992"/>
                          <a:pt x="1727757" y="2465070"/>
                          <a:pt x="1817292" y="2559367"/>
                        </a:cubicBezTo>
                        <a:cubicBezTo>
                          <a:pt x="1696325" y="2420302"/>
                          <a:pt x="2127807" y="2518410"/>
                          <a:pt x="1931592" y="2442210"/>
                        </a:cubicBezTo>
                        <a:cubicBezTo>
                          <a:pt x="1908732" y="2429827"/>
                          <a:pt x="2158287" y="2442210"/>
                          <a:pt x="1993505" y="2409825"/>
                        </a:cubicBezTo>
                        <a:cubicBezTo>
                          <a:pt x="1938260" y="2416492"/>
                          <a:pt x="2070657" y="2367915"/>
                          <a:pt x="1985885" y="2380297"/>
                        </a:cubicBezTo>
                        <a:cubicBezTo>
                          <a:pt x="1833485" y="2366010"/>
                          <a:pt x="1698230" y="2375535"/>
                          <a:pt x="1542020" y="2321242"/>
                        </a:cubicBezTo>
                        <a:cubicBezTo>
                          <a:pt x="1443912" y="2301240"/>
                          <a:pt x="1454390" y="2249805"/>
                          <a:pt x="1547735" y="2275522"/>
                        </a:cubicBezTo>
                        <a:cubicBezTo>
                          <a:pt x="1666797" y="2304097"/>
                          <a:pt x="1704897" y="2283142"/>
                          <a:pt x="1816340" y="2284095"/>
                        </a:cubicBezTo>
                        <a:cubicBezTo>
                          <a:pt x="1841105" y="2205990"/>
                          <a:pt x="2096375" y="2253615"/>
                          <a:pt x="1987790" y="2151697"/>
                        </a:cubicBezTo>
                        <a:cubicBezTo>
                          <a:pt x="2044940" y="2120265"/>
                          <a:pt x="2115425" y="2104072"/>
                          <a:pt x="2006840" y="2117407"/>
                        </a:cubicBezTo>
                        <a:cubicBezTo>
                          <a:pt x="1903017" y="2114550"/>
                          <a:pt x="1779192" y="2103120"/>
                          <a:pt x="1692515" y="2054542"/>
                        </a:cubicBezTo>
                        <a:cubicBezTo>
                          <a:pt x="1714422" y="2004060"/>
                          <a:pt x="1866822" y="2088832"/>
                          <a:pt x="1801100" y="2020252"/>
                        </a:cubicBezTo>
                        <a:cubicBezTo>
                          <a:pt x="1838247" y="2025967"/>
                          <a:pt x="1907780" y="2008822"/>
                          <a:pt x="1829675" y="1993582"/>
                        </a:cubicBezTo>
                        <a:cubicBezTo>
                          <a:pt x="1898255" y="1987867"/>
                          <a:pt x="2011602" y="1875472"/>
                          <a:pt x="1868727" y="1927860"/>
                        </a:cubicBezTo>
                        <a:cubicBezTo>
                          <a:pt x="1796337" y="1884997"/>
                          <a:pt x="1598217" y="1955482"/>
                          <a:pt x="1593455" y="1862137"/>
                        </a:cubicBezTo>
                        <a:cubicBezTo>
                          <a:pt x="1698230" y="1882140"/>
                          <a:pt x="1812530" y="1864995"/>
                          <a:pt x="1816340" y="1730692"/>
                        </a:cubicBezTo>
                        <a:cubicBezTo>
                          <a:pt x="1743950" y="1740217"/>
                          <a:pt x="1631555" y="1806892"/>
                          <a:pt x="1584882" y="1722120"/>
                        </a:cubicBezTo>
                        <a:cubicBezTo>
                          <a:pt x="1616315" y="1743075"/>
                          <a:pt x="1682990" y="1727835"/>
                          <a:pt x="1632507" y="1685925"/>
                        </a:cubicBezTo>
                        <a:cubicBezTo>
                          <a:pt x="1687752" y="1697355"/>
                          <a:pt x="1716327" y="1596390"/>
                          <a:pt x="1641080" y="1644967"/>
                        </a:cubicBezTo>
                        <a:cubicBezTo>
                          <a:pt x="1584882" y="1655445"/>
                          <a:pt x="1383905" y="1659255"/>
                          <a:pt x="1430577" y="1605915"/>
                        </a:cubicBezTo>
                        <a:cubicBezTo>
                          <a:pt x="1482965" y="1624012"/>
                          <a:pt x="1604885" y="1600200"/>
                          <a:pt x="1512492" y="1549717"/>
                        </a:cubicBezTo>
                        <a:cubicBezTo>
                          <a:pt x="1577262" y="1572577"/>
                          <a:pt x="1712517" y="1499235"/>
                          <a:pt x="1690610" y="1452562"/>
                        </a:cubicBezTo>
                        <a:cubicBezTo>
                          <a:pt x="1642985" y="1399222"/>
                          <a:pt x="1582977" y="1438275"/>
                          <a:pt x="1532495" y="1428750"/>
                        </a:cubicBezTo>
                        <a:cubicBezTo>
                          <a:pt x="1596312" y="1386840"/>
                          <a:pt x="1531542" y="1413510"/>
                          <a:pt x="1513445" y="1381125"/>
                        </a:cubicBezTo>
                        <a:cubicBezTo>
                          <a:pt x="1463915" y="1472565"/>
                          <a:pt x="1230552" y="1384935"/>
                          <a:pt x="1275320" y="1353502"/>
                        </a:cubicBezTo>
                        <a:cubicBezTo>
                          <a:pt x="1382952" y="1353502"/>
                          <a:pt x="1462010" y="1350645"/>
                          <a:pt x="1561070" y="1321117"/>
                        </a:cubicBezTo>
                        <a:cubicBezTo>
                          <a:pt x="1533447" y="1248727"/>
                          <a:pt x="1739187" y="1218247"/>
                          <a:pt x="1586787" y="1202055"/>
                        </a:cubicBezTo>
                        <a:cubicBezTo>
                          <a:pt x="1553450" y="1132522"/>
                          <a:pt x="1399145" y="1257300"/>
                          <a:pt x="1433435" y="1143952"/>
                        </a:cubicBezTo>
                        <a:cubicBezTo>
                          <a:pt x="1341042" y="1217295"/>
                          <a:pt x="1141970" y="1132522"/>
                          <a:pt x="1120062" y="1087755"/>
                        </a:cubicBezTo>
                        <a:cubicBezTo>
                          <a:pt x="1207692" y="1115377"/>
                          <a:pt x="1229600" y="1084897"/>
                          <a:pt x="1302942" y="1102042"/>
                        </a:cubicBezTo>
                        <a:cubicBezTo>
                          <a:pt x="1293417" y="1071562"/>
                          <a:pt x="1368665" y="1159192"/>
                          <a:pt x="1399145" y="1087755"/>
                        </a:cubicBezTo>
                        <a:cubicBezTo>
                          <a:pt x="1472487" y="1084897"/>
                          <a:pt x="1417242" y="977265"/>
                          <a:pt x="1501062" y="1033462"/>
                        </a:cubicBezTo>
                        <a:cubicBezTo>
                          <a:pt x="1522017" y="986790"/>
                          <a:pt x="1640127" y="962977"/>
                          <a:pt x="1524875" y="962025"/>
                        </a:cubicBezTo>
                        <a:cubicBezTo>
                          <a:pt x="1491537" y="929640"/>
                          <a:pt x="1420100" y="1001077"/>
                          <a:pt x="1414385" y="931545"/>
                        </a:cubicBezTo>
                        <a:cubicBezTo>
                          <a:pt x="1335327" y="1004887"/>
                          <a:pt x="1196262" y="983932"/>
                          <a:pt x="1147685" y="896302"/>
                        </a:cubicBezTo>
                        <a:cubicBezTo>
                          <a:pt x="1192452" y="892492"/>
                          <a:pt x="1298180" y="960120"/>
                          <a:pt x="1297227" y="877252"/>
                        </a:cubicBezTo>
                        <a:cubicBezTo>
                          <a:pt x="1341042" y="921067"/>
                          <a:pt x="1435340" y="907732"/>
                          <a:pt x="1344852" y="861060"/>
                        </a:cubicBezTo>
                        <a:cubicBezTo>
                          <a:pt x="1404860" y="904875"/>
                          <a:pt x="1482965" y="863917"/>
                          <a:pt x="1473440" y="824865"/>
                        </a:cubicBezTo>
                        <a:cubicBezTo>
                          <a:pt x="1618220" y="807720"/>
                          <a:pt x="1400097" y="756285"/>
                          <a:pt x="1356282" y="791527"/>
                        </a:cubicBezTo>
                        <a:cubicBezTo>
                          <a:pt x="1302942" y="677227"/>
                          <a:pt x="1151495" y="842010"/>
                          <a:pt x="1123872" y="748665"/>
                        </a:cubicBezTo>
                        <a:cubicBezTo>
                          <a:pt x="1095297" y="733425"/>
                          <a:pt x="949565" y="670560"/>
                          <a:pt x="1012430" y="648652"/>
                        </a:cubicBezTo>
                        <a:cubicBezTo>
                          <a:pt x="1021955" y="691515"/>
                          <a:pt x="1084820" y="745807"/>
                          <a:pt x="1081010" y="666750"/>
                        </a:cubicBezTo>
                        <a:cubicBezTo>
                          <a:pt x="1117205" y="771525"/>
                          <a:pt x="1180070" y="632460"/>
                          <a:pt x="1237220" y="720090"/>
                        </a:cubicBezTo>
                        <a:cubicBezTo>
                          <a:pt x="1263890" y="662940"/>
                          <a:pt x="1355330" y="741045"/>
                          <a:pt x="1382000" y="660082"/>
                        </a:cubicBezTo>
                        <a:cubicBezTo>
                          <a:pt x="1328660" y="617220"/>
                          <a:pt x="1179117" y="571500"/>
                          <a:pt x="1167687" y="582930"/>
                        </a:cubicBezTo>
                        <a:cubicBezTo>
                          <a:pt x="1222932" y="536257"/>
                          <a:pt x="1266747" y="519112"/>
                          <a:pt x="1173402" y="506730"/>
                        </a:cubicBezTo>
                        <a:cubicBezTo>
                          <a:pt x="1161972" y="472440"/>
                          <a:pt x="1349615" y="455295"/>
                          <a:pt x="1221027" y="408622"/>
                        </a:cubicBezTo>
                        <a:cubicBezTo>
                          <a:pt x="1315325" y="374332"/>
                          <a:pt x="1189595" y="341947"/>
                          <a:pt x="1244840" y="291465"/>
                        </a:cubicBezTo>
                        <a:cubicBezTo>
                          <a:pt x="1142922" y="295275"/>
                          <a:pt x="1093392" y="362902"/>
                          <a:pt x="1028622" y="443865"/>
                        </a:cubicBezTo>
                        <a:cubicBezTo>
                          <a:pt x="953375" y="458152"/>
                          <a:pt x="963852" y="234315"/>
                          <a:pt x="1051482" y="315277"/>
                        </a:cubicBezTo>
                        <a:cubicBezTo>
                          <a:pt x="1145780" y="320040"/>
                          <a:pt x="1119110" y="247650"/>
                          <a:pt x="1045767" y="244792"/>
                        </a:cubicBezTo>
                        <a:cubicBezTo>
                          <a:pt x="1083867" y="240030"/>
                          <a:pt x="1214360" y="235267"/>
                          <a:pt x="1105775" y="204787"/>
                        </a:cubicBezTo>
                        <a:cubicBezTo>
                          <a:pt x="1183880" y="128587"/>
                          <a:pt x="1106727" y="167640"/>
                          <a:pt x="1057197" y="178117"/>
                        </a:cubicBezTo>
                        <a:cubicBezTo>
                          <a:pt x="1022907" y="129540"/>
                          <a:pt x="961947" y="315277"/>
                          <a:pt x="984807" y="184785"/>
                        </a:cubicBezTo>
                        <a:cubicBezTo>
                          <a:pt x="1001952" y="130492"/>
                          <a:pt x="1109585" y="26670"/>
                          <a:pt x="989570" y="104775"/>
                        </a:cubicBezTo>
                        <a:cubicBezTo>
                          <a:pt x="940040" y="111442"/>
                          <a:pt x="1010525" y="17145"/>
                          <a:pt x="941945" y="0"/>
                        </a:cubicBezTo>
                        <a:lnTo>
                          <a:pt x="941945" y="0"/>
                        </a:lnTo>
                        <a:lnTo>
                          <a:pt x="941945" y="0"/>
                        </a:lnTo>
                        <a:close/>
                        <a:moveTo>
                          <a:pt x="879080" y="280035"/>
                        </a:moveTo>
                        <a:cubicBezTo>
                          <a:pt x="943850" y="286702"/>
                          <a:pt x="929562" y="422910"/>
                          <a:pt x="900987" y="320040"/>
                        </a:cubicBezTo>
                        <a:cubicBezTo>
                          <a:pt x="897177" y="306705"/>
                          <a:pt x="872412" y="298132"/>
                          <a:pt x="879080" y="280035"/>
                        </a:cubicBezTo>
                        <a:close/>
                        <a:moveTo>
                          <a:pt x="856220" y="397192"/>
                        </a:moveTo>
                        <a:cubicBezTo>
                          <a:pt x="924800" y="399097"/>
                          <a:pt x="940040" y="497205"/>
                          <a:pt x="869555" y="428625"/>
                        </a:cubicBezTo>
                        <a:cubicBezTo>
                          <a:pt x="870507" y="429577"/>
                          <a:pt x="835265" y="399097"/>
                          <a:pt x="856220" y="397192"/>
                        </a:cubicBezTo>
                        <a:close/>
                        <a:moveTo>
                          <a:pt x="1109585" y="462915"/>
                        </a:moveTo>
                        <a:cubicBezTo>
                          <a:pt x="1135302" y="532447"/>
                          <a:pt x="909560" y="535305"/>
                          <a:pt x="1059102" y="503872"/>
                        </a:cubicBezTo>
                        <a:cubicBezTo>
                          <a:pt x="1080057" y="495300"/>
                          <a:pt x="1089582" y="472440"/>
                          <a:pt x="1109585" y="462915"/>
                        </a:cubicBezTo>
                        <a:close/>
                        <a:moveTo>
                          <a:pt x="1001952" y="577215"/>
                        </a:moveTo>
                        <a:cubicBezTo>
                          <a:pt x="1061007" y="583882"/>
                          <a:pt x="1121015" y="617220"/>
                          <a:pt x="1021955" y="592455"/>
                        </a:cubicBezTo>
                        <a:lnTo>
                          <a:pt x="1001952" y="577215"/>
                        </a:lnTo>
                        <a:lnTo>
                          <a:pt x="1001952" y="577215"/>
                        </a:lnTo>
                        <a:close/>
                        <a:moveTo>
                          <a:pt x="1103870" y="596265"/>
                        </a:moveTo>
                        <a:lnTo>
                          <a:pt x="1103870" y="596265"/>
                        </a:lnTo>
                        <a:close/>
                        <a:moveTo>
                          <a:pt x="1243887" y="625792"/>
                        </a:moveTo>
                        <a:lnTo>
                          <a:pt x="1243887" y="625792"/>
                        </a:lnTo>
                        <a:close/>
                        <a:moveTo>
                          <a:pt x="1025765" y="753427"/>
                        </a:moveTo>
                        <a:cubicBezTo>
                          <a:pt x="1061960" y="806767"/>
                          <a:pt x="1002905" y="868680"/>
                          <a:pt x="1021002" y="773430"/>
                        </a:cubicBezTo>
                        <a:lnTo>
                          <a:pt x="1025765" y="753427"/>
                        </a:lnTo>
                        <a:lnTo>
                          <a:pt x="1025765" y="753427"/>
                        </a:lnTo>
                        <a:close/>
                        <a:moveTo>
                          <a:pt x="954327" y="860107"/>
                        </a:moveTo>
                        <a:lnTo>
                          <a:pt x="954327" y="860107"/>
                        </a:lnTo>
                        <a:close/>
                        <a:moveTo>
                          <a:pt x="1029575" y="877252"/>
                        </a:moveTo>
                        <a:lnTo>
                          <a:pt x="1029575" y="877252"/>
                        </a:lnTo>
                        <a:close/>
                        <a:moveTo>
                          <a:pt x="914322" y="881062"/>
                        </a:moveTo>
                        <a:lnTo>
                          <a:pt x="914322" y="881062"/>
                        </a:lnTo>
                        <a:close/>
                        <a:moveTo>
                          <a:pt x="867650" y="897255"/>
                        </a:moveTo>
                        <a:lnTo>
                          <a:pt x="867650" y="897255"/>
                        </a:lnTo>
                        <a:close/>
                        <a:moveTo>
                          <a:pt x="674292" y="897255"/>
                        </a:moveTo>
                        <a:cubicBezTo>
                          <a:pt x="711440" y="941070"/>
                          <a:pt x="913370" y="889635"/>
                          <a:pt x="770495" y="939165"/>
                        </a:cubicBezTo>
                        <a:cubicBezTo>
                          <a:pt x="738110" y="945832"/>
                          <a:pt x="647622" y="959167"/>
                          <a:pt x="674292" y="897255"/>
                        </a:cubicBezTo>
                        <a:close/>
                        <a:moveTo>
                          <a:pt x="1525827" y="1320165"/>
                        </a:moveTo>
                        <a:lnTo>
                          <a:pt x="1525827" y="1320165"/>
                        </a:lnTo>
                        <a:close/>
                        <a:moveTo>
                          <a:pt x="750492" y="1416367"/>
                        </a:moveTo>
                        <a:lnTo>
                          <a:pt x="750492" y="1416367"/>
                        </a:lnTo>
                        <a:close/>
                        <a:moveTo>
                          <a:pt x="1551545" y="1757362"/>
                        </a:moveTo>
                        <a:lnTo>
                          <a:pt x="1551545" y="1757362"/>
                        </a:lnTo>
                        <a:close/>
                        <a:moveTo>
                          <a:pt x="1759190" y="1800225"/>
                        </a:moveTo>
                        <a:lnTo>
                          <a:pt x="1759190" y="1800225"/>
                        </a:lnTo>
                        <a:close/>
                        <a:moveTo>
                          <a:pt x="1762047" y="1999297"/>
                        </a:moveTo>
                        <a:lnTo>
                          <a:pt x="1762047" y="1999297"/>
                        </a:lnTo>
                        <a:close/>
                        <a:moveTo>
                          <a:pt x="144702" y="2322195"/>
                        </a:moveTo>
                        <a:lnTo>
                          <a:pt x="144702" y="2322195"/>
                        </a:lnTo>
                        <a:close/>
                        <a:moveTo>
                          <a:pt x="294245" y="2390775"/>
                        </a:moveTo>
                        <a:cubicBezTo>
                          <a:pt x="336155" y="2438400"/>
                          <a:pt x="403782" y="2397442"/>
                          <a:pt x="461885" y="2419350"/>
                        </a:cubicBezTo>
                        <a:cubicBezTo>
                          <a:pt x="489507" y="2429827"/>
                          <a:pt x="195185" y="2477452"/>
                          <a:pt x="294245" y="2390775"/>
                        </a:cubicBezTo>
                        <a:close/>
                        <a:moveTo>
                          <a:pt x="510462" y="2399347"/>
                        </a:moveTo>
                        <a:lnTo>
                          <a:pt x="510462" y="2399347"/>
                        </a:lnTo>
                        <a:close/>
                        <a:moveTo>
                          <a:pt x="416165" y="2728912"/>
                        </a:moveTo>
                        <a:lnTo>
                          <a:pt x="416165" y="272891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" name="手繪多邊形 139">
                    <a:extLst>
                      <a:ext uri="{FF2B5EF4-FFF2-40B4-BE49-F238E27FC236}">
                        <a16:creationId xmlns:a16="http://schemas.microsoft.com/office/drawing/2014/main" id="{63361E8A-2549-17CC-C2D2-E9E5A0D3AF10}"/>
                      </a:ext>
                    </a:extLst>
                  </p:cNvPr>
                  <p:cNvSpPr/>
                  <p:nvPr/>
                </p:nvSpPr>
                <p:spPr>
                  <a:xfrm>
                    <a:off x="1163232" y="3091187"/>
                    <a:ext cx="151782" cy="581959"/>
                  </a:xfrm>
                  <a:custGeom>
                    <a:avLst/>
                    <a:gdLst>
                      <a:gd name="connsiteX0" fmla="*/ 86917 w 190552"/>
                      <a:gd name="connsiteY0" fmla="*/ 0 h 950258"/>
                      <a:gd name="connsiteX1" fmla="*/ 73470 w 190552"/>
                      <a:gd name="connsiteY1" fmla="*/ 80682 h 950258"/>
                      <a:gd name="connsiteX2" fmla="*/ 64506 w 190552"/>
                      <a:gd name="connsiteY2" fmla="*/ 331694 h 950258"/>
                      <a:gd name="connsiteX3" fmla="*/ 55541 w 190552"/>
                      <a:gd name="connsiteY3" fmla="*/ 394447 h 950258"/>
                      <a:gd name="connsiteX4" fmla="*/ 46576 w 190552"/>
                      <a:gd name="connsiteY4" fmla="*/ 479611 h 950258"/>
                      <a:gd name="connsiteX5" fmla="*/ 42094 w 190552"/>
                      <a:gd name="connsiteY5" fmla="*/ 497541 h 950258"/>
                      <a:gd name="connsiteX6" fmla="*/ 37611 w 190552"/>
                      <a:gd name="connsiteY6" fmla="*/ 542364 h 950258"/>
                      <a:gd name="connsiteX7" fmla="*/ 33129 w 190552"/>
                      <a:gd name="connsiteY7" fmla="*/ 573741 h 950258"/>
                      <a:gd name="connsiteX8" fmla="*/ 28647 w 190552"/>
                      <a:gd name="connsiteY8" fmla="*/ 609600 h 950258"/>
                      <a:gd name="connsiteX9" fmla="*/ 24164 w 190552"/>
                      <a:gd name="connsiteY9" fmla="*/ 690282 h 950258"/>
                      <a:gd name="connsiteX10" fmla="*/ 42094 w 190552"/>
                      <a:gd name="connsiteY10" fmla="*/ 950258 h 950258"/>
                      <a:gd name="connsiteX11" fmla="*/ 158635 w 190552"/>
                      <a:gd name="connsiteY11" fmla="*/ 941294 h 950258"/>
                      <a:gd name="connsiteX12" fmla="*/ 163117 w 190552"/>
                      <a:gd name="connsiteY12" fmla="*/ 918882 h 950258"/>
                      <a:gd name="connsiteX13" fmla="*/ 172082 w 190552"/>
                      <a:gd name="connsiteY13" fmla="*/ 856129 h 950258"/>
                      <a:gd name="connsiteX14" fmla="*/ 176564 w 190552"/>
                      <a:gd name="connsiteY14" fmla="*/ 726141 h 950258"/>
                      <a:gd name="connsiteX15" fmla="*/ 181047 w 190552"/>
                      <a:gd name="connsiteY15" fmla="*/ 690282 h 950258"/>
                      <a:gd name="connsiteX16" fmla="*/ 185529 w 190552"/>
                      <a:gd name="connsiteY16" fmla="*/ 649941 h 950258"/>
                      <a:gd name="connsiteX17" fmla="*/ 190011 w 190552"/>
                      <a:gd name="connsiteY17" fmla="*/ 488576 h 950258"/>
                      <a:gd name="connsiteX18" fmla="*/ 185529 w 190552"/>
                      <a:gd name="connsiteY18" fmla="*/ 26894 h 950258"/>
                      <a:gd name="connsiteX19" fmla="*/ 167600 w 190552"/>
                      <a:gd name="connsiteY19" fmla="*/ 17929 h 950258"/>
                      <a:gd name="connsiteX20" fmla="*/ 118294 w 190552"/>
                      <a:gd name="connsiteY20" fmla="*/ 0 h 950258"/>
                      <a:gd name="connsiteX21" fmla="*/ 86917 w 190552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46632 w 172678"/>
                      <a:gd name="connsiteY2" fmla="*/ 331694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31952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8060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678" h="950258">
                        <a:moveTo>
                          <a:pt x="69043" y="0"/>
                        </a:moveTo>
                        <a:cubicBezTo>
                          <a:pt x="64561" y="26894"/>
                          <a:pt x="29145" y="33975"/>
                          <a:pt x="28266" y="61226"/>
                        </a:cubicBezTo>
                        <a:cubicBezTo>
                          <a:pt x="27814" y="75250"/>
                          <a:pt x="31759" y="265795"/>
                          <a:pt x="31725" y="321967"/>
                        </a:cubicBezTo>
                        <a:cubicBezTo>
                          <a:pt x="31691" y="378139"/>
                          <a:pt x="29537" y="373888"/>
                          <a:pt x="28060" y="398257"/>
                        </a:cubicBezTo>
                        <a:cubicBezTo>
                          <a:pt x="26583" y="422626"/>
                          <a:pt x="23504" y="451634"/>
                          <a:pt x="22864" y="468181"/>
                        </a:cubicBezTo>
                        <a:cubicBezTo>
                          <a:pt x="22224" y="484728"/>
                          <a:pt x="25714" y="491564"/>
                          <a:pt x="24220" y="497541"/>
                        </a:cubicBezTo>
                        <a:cubicBezTo>
                          <a:pt x="22726" y="512482"/>
                          <a:pt x="21491" y="527451"/>
                          <a:pt x="19737" y="542364"/>
                        </a:cubicBezTo>
                        <a:cubicBezTo>
                          <a:pt x="18503" y="552857"/>
                          <a:pt x="16651" y="563268"/>
                          <a:pt x="15255" y="573741"/>
                        </a:cubicBezTo>
                        <a:cubicBezTo>
                          <a:pt x="13663" y="585681"/>
                          <a:pt x="12267" y="597647"/>
                          <a:pt x="10773" y="609600"/>
                        </a:cubicBezTo>
                        <a:cubicBezTo>
                          <a:pt x="9279" y="636494"/>
                          <a:pt x="6290" y="663347"/>
                          <a:pt x="6290" y="690282"/>
                        </a:cubicBezTo>
                        <a:cubicBezTo>
                          <a:pt x="6290" y="943628"/>
                          <a:pt x="-16327" y="856163"/>
                          <a:pt x="24220" y="950258"/>
                        </a:cubicBezTo>
                        <a:cubicBezTo>
                          <a:pt x="63067" y="947270"/>
                          <a:pt x="103046" y="951072"/>
                          <a:pt x="140761" y="941294"/>
                        </a:cubicBezTo>
                        <a:cubicBezTo>
                          <a:pt x="148136" y="939382"/>
                          <a:pt x="143880" y="926378"/>
                          <a:pt x="145243" y="918882"/>
                        </a:cubicBezTo>
                        <a:cubicBezTo>
                          <a:pt x="150416" y="890430"/>
                          <a:pt x="150309" y="887322"/>
                          <a:pt x="154208" y="856129"/>
                        </a:cubicBezTo>
                        <a:cubicBezTo>
                          <a:pt x="155702" y="812800"/>
                          <a:pt x="156350" y="769433"/>
                          <a:pt x="158690" y="726141"/>
                        </a:cubicBezTo>
                        <a:cubicBezTo>
                          <a:pt x="159340" y="714113"/>
                          <a:pt x="161765" y="702246"/>
                          <a:pt x="163173" y="690282"/>
                        </a:cubicBezTo>
                        <a:cubicBezTo>
                          <a:pt x="164754" y="676845"/>
                          <a:pt x="166161" y="663388"/>
                          <a:pt x="167655" y="649941"/>
                        </a:cubicBezTo>
                        <a:cubicBezTo>
                          <a:pt x="169149" y="596153"/>
                          <a:pt x="172137" y="542385"/>
                          <a:pt x="172137" y="488576"/>
                        </a:cubicBezTo>
                        <a:cubicBezTo>
                          <a:pt x="172137" y="334675"/>
                          <a:pt x="174975" y="180621"/>
                          <a:pt x="167655" y="26894"/>
                        </a:cubicBezTo>
                        <a:cubicBezTo>
                          <a:pt x="167337" y="20220"/>
                          <a:pt x="155832" y="20643"/>
                          <a:pt x="149726" y="17929"/>
                        </a:cubicBezTo>
                        <a:cubicBezTo>
                          <a:pt x="143707" y="15254"/>
                          <a:pt x="105392" y="0"/>
                          <a:pt x="100420" y="0"/>
                        </a:cubicBezTo>
                        <a:lnTo>
                          <a:pt x="6904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371600">
                      <a:defRPr/>
                    </a:pPr>
                    <a:endParaRPr lang="zh-TW" altLang="en-US" sz="2700">
                      <a:solidFill>
                        <a:prstClr val="white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34" name="群組 33">
                  <a:extLst>
                    <a:ext uri="{FF2B5EF4-FFF2-40B4-BE49-F238E27FC236}">
                      <a16:creationId xmlns:a16="http://schemas.microsoft.com/office/drawing/2014/main" id="{7D720446-1A4C-4541-A58F-17FC83AC8241}"/>
                    </a:ext>
                  </a:extLst>
                </p:cNvPr>
                <p:cNvGrpSpPr/>
                <p:nvPr/>
              </p:nvGrpSpPr>
              <p:grpSpPr>
                <a:xfrm>
                  <a:off x="1039588" y="5799599"/>
                  <a:ext cx="920552" cy="1545399"/>
                  <a:chOff x="662870" y="1715858"/>
                  <a:chExt cx="1240198" cy="1957288"/>
                </a:xfrm>
                <a:grpFill/>
              </p:grpSpPr>
              <p:sp>
                <p:nvSpPr>
                  <p:cNvPr id="37" name="Graphic 47">
                    <a:extLst>
                      <a:ext uri="{FF2B5EF4-FFF2-40B4-BE49-F238E27FC236}">
                        <a16:creationId xmlns:a16="http://schemas.microsoft.com/office/drawing/2014/main" id="{B05A1E0C-F2BC-19D8-8C33-D6CB8FE7D538}"/>
                      </a:ext>
                    </a:extLst>
                  </p:cNvPr>
                  <p:cNvSpPr/>
                  <p:nvPr/>
                </p:nvSpPr>
                <p:spPr>
                  <a:xfrm>
                    <a:off x="662870" y="1715858"/>
                    <a:ext cx="1240198" cy="1593820"/>
                  </a:xfrm>
                  <a:custGeom>
                    <a:avLst/>
                    <a:gdLst>
                      <a:gd name="connsiteX0" fmla="*/ 949088 w 2076450"/>
                      <a:gd name="connsiteY0" fmla="*/ 7144 h 3114675"/>
                      <a:gd name="connsiteX1" fmla="*/ 883365 w 2076450"/>
                      <a:gd name="connsiteY1" fmla="*/ 105251 h 3114675"/>
                      <a:gd name="connsiteX2" fmla="*/ 909083 w 2076450"/>
                      <a:gd name="connsiteY2" fmla="*/ 238601 h 3114675"/>
                      <a:gd name="connsiteX3" fmla="*/ 833835 w 2076450"/>
                      <a:gd name="connsiteY3" fmla="*/ 193834 h 3114675"/>
                      <a:gd name="connsiteX4" fmla="*/ 817643 w 2076450"/>
                      <a:gd name="connsiteY4" fmla="*/ 301466 h 3114675"/>
                      <a:gd name="connsiteX5" fmla="*/ 810023 w 2076450"/>
                      <a:gd name="connsiteY5" fmla="*/ 328136 h 3114675"/>
                      <a:gd name="connsiteX6" fmla="*/ 684293 w 2076450"/>
                      <a:gd name="connsiteY6" fmla="*/ 381476 h 3114675"/>
                      <a:gd name="connsiteX7" fmla="*/ 703343 w 2076450"/>
                      <a:gd name="connsiteY7" fmla="*/ 451009 h 3114675"/>
                      <a:gd name="connsiteX8" fmla="*/ 714773 w 2076450"/>
                      <a:gd name="connsiteY8" fmla="*/ 539591 h 3114675"/>
                      <a:gd name="connsiteX9" fmla="*/ 828120 w 2076450"/>
                      <a:gd name="connsiteY9" fmla="*/ 573881 h 3114675"/>
                      <a:gd name="connsiteX10" fmla="*/ 947183 w 2076450"/>
                      <a:gd name="connsiteY10" fmla="*/ 577691 h 3114675"/>
                      <a:gd name="connsiteX11" fmla="*/ 731918 w 2076450"/>
                      <a:gd name="connsiteY11" fmla="*/ 618649 h 3114675"/>
                      <a:gd name="connsiteX12" fmla="*/ 530940 w 2076450"/>
                      <a:gd name="connsiteY12" fmla="*/ 601504 h 3114675"/>
                      <a:gd name="connsiteX13" fmla="*/ 597615 w 2076450"/>
                      <a:gd name="connsiteY13" fmla="*/ 649129 h 3114675"/>
                      <a:gd name="connsiteX14" fmla="*/ 629048 w 2076450"/>
                      <a:gd name="connsiteY14" fmla="*/ 688181 h 3114675"/>
                      <a:gd name="connsiteX15" fmla="*/ 714773 w 2076450"/>
                      <a:gd name="connsiteY15" fmla="*/ 728186 h 3114675"/>
                      <a:gd name="connsiteX16" fmla="*/ 947183 w 2076450"/>
                      <a:gd name="connsiteY16" fmla="*/ 689134 h 3114675"/>
                      <a:gd name="connsiteX17" fmla="*/ 674768 w 2076450"/>
                      <a:gd name="connsiteY17" fmla="*/ 758666 h 3114675"/>
                      <a:gd name="connsiteX18" fmla="*/ 528083 w 2076450"/>
                      <a:gd name="connsiteY18" fmla="*/ 788194 h 3114675"/>
                      <a:gd name="connsiteX19" fmla="*/ 530940 w 2076450"/>
                      <a:gd name="connsiteY19" fmla="*/ 846296 h 3114675"/>
                      <a:gd name="connsiteX20" fmla="*/ 569040 w 2076450"/>
                      <a:gd name="connsiteY20" fmla="*/ 912971 h 3114675"/>
                      <a:gd name="connsiteX21" fmla="*/ 502365 w 2076450"/>
                      <a:gd name="connsiteY21" fmla="*/ 958691 h 3114675"/>
                      <a:gd name="connsiteX22" fmla="*/ 409973 w 2076450"/>
                      <a:gd name="connsiteY22" fmla="*/ 972979 h 3114675"/>
                      <a:gd name="connsiteX23" fmla="*/ 547133 w 2076450"/>
                      <a:gd name="connsiteY23" fmla="*/ 1067276 h 3114675"/>
                      <a:gd name="connsiteX24" fmla="*/ 730013 w 2076450"/>
                      <a:gd name="connsiteY24" fmla="*/ 1155859 h 3114675"/>
                      <a:gd name="connsiteX25" fmla="*/ 409020 w 2076450"/>
                      <a:gd name="connsiteY25" fmla="*/ 1204436 h 3114675"/>
                      <a:gd name="connsiteX26" fmla="*/ 530940 w 2076450"/>
                      <a:gd name="connsiteY26" fmla="*/ 1310164 h 3114675"/>
                      <a:gd name="connsiteX27" fmla="*/ 366158 w 2076450"/>
                      <a:gd name="connsiteY27" fmla="*/ 1365409 h 3114675"/>
                      <a:gd name="connsiteX28" fmla="*/ 637620 w 2076450"/>
                      <a:gd name="connsiteY28" fmla="*/ 1413034 h 3114675"/>
                      <a:gd name="connsiteX29" fmla="*/ 617618 w 2076450"/>
                      <a:gd name="connsiteY29" fmla="*/ 1487329 h 3114675"/>
                      <a:gd name="connsiteX30" fmla="*/ 286148 w 2076450"/>
                      <a:gd name="connsiteY30" fmla="*/ 1588294 h 3114675"/>
                      <a:gd name="connsiteX31" fmla="*/ 550943 w 2076450"/>
                      <a:gd name="connsiteY31" fmla="*/ 1688306 h 3114675"/>
                      <a:gd name="connsiteX32" fmla="*/ 627143 w 2076450"/>
                      <a:gd name="connsiteY32" fmla="*/ 1666399 h 3114675"/>
                      <a:gd name="connsiteX33" fmla="*/ 734775 w 2076450"/>
                      <a:gd name="connsiteY33" fmla="*/ 1662589 h 3114675"/>
                      <a:gd name="connsiteX34" fmla="*/ 604283 w 2076450"/>
                      <a:gd name="connsiteY34" fmla="*/ 1759744 h 3114675"/>
                      <a:gd name="connsiteX35" fmla="*/ 217568 w 2076450"/>
                      <a:gd name="connsiteY35" fmla="*/ 1794986 h 3114675"/>
                      <a:gd name="connsiteX36" fmla="*/ 214710 w 2076450"/>
                      <a:gd name="connsiteY36" fmla="*/ 1862614 h 3114675"/>
                      <a:gd name="connsiteX37" fmla="*/ 335678 w 2076450"/>
                      <a:gd name="connsiteY37" fmla="*/ 1914049 h 3114675"/>
                      <a:gd name="connsiteX38" fmla="*/ 472838 w 2076450"/>
                      <a:gd name="connsiteY38" fmla="*/ 1916906 h 3114675"/>
                      <a:gd name="connsiteX39" fmla="*/ 553800 w 2076450"/>
                      <a:gd name="connsiteY39" fmla="*/ 1953101 h 3114675"/>
                      <a:gd name="connsiteX40" fmla="*/ 602378 w 2076450"/>
                      <a:gd name="connsiteY40" fmla="*/ 2004536 h 3114675"/>
                      <a:gd name="connsiteX41" fmla="*/ 275670 w 2076450"/>
                      <a:gd name="connsiteY41" fmla="*/ 2024539 h 3114675"/>
                      <a:gd name="connsiteX42" fmla="*/ 236618 w 2076450"/>
                      <a:gd name="connsiteY42" fmla="*/ 2049304 h 3114675"/>
                      <a:gd name="connsiteX43" fmla="*/ 262335 w 2076450"/>
                      <a:gd name="connsiteY43" fmla="*/ 2092166 h 3114675"/>
                      <a:gd name="connsiteX44" fmla="*/ 420450 w 2076450"/>
                      <a:gd name="connsiteY44" fmla="*/ 2151221 h 3114675"/>
                      <a:gd name="connsiteX45" fmla="*/ 480458 w 2076450"/>
                      <a:gd name="connsiteY45" fmla="*/ 2174081 h 3114675"/>
                      <a:gd name="connsiteX46" fmla="*/ 269955 w 2076450"/>
                      <a:gd name="connsiteY46" fmla="*/ 2228374 h 3114675"/>
                      <a:gd name="connsiteX47" fmla="*/ 106125 w 2076450"/>
                      <a:gd name="connsiteY47" fmla="*/ 2250281 h 3114675"/>
                      <a:gd name="connsiteX48" fmla="*/ 45165 w 2076450"/>
                      <a:gd name="connsiteY48" fmla="*/ 2290286 h 3114675"/>
                      <a:gd name="connsiteX49" fmla="*/ 84218 w 2076450"/>
                      <a:gd name="connsiteY49" fmla="*/ 2353151 h 3114675"/>
                      <a:gd name="connsiteX50" fmla="*/ 203280 w 2076450"/>
                      <a:gd name="connsiteY50" fmla="*/ 2444591 h 3114675"/>
                      <a:gd name="connsiteX51" fmla="*/ 172800 w 2076450"/>
                      <a:gd name="connsiteY51" fmla="*/ 2478881 h 3114675"/>
                      <a:gd name="connsiteX52" fmla="*/ 201375 w 2076450"/>
                      <a:gd name="connsiteY52" fmla="*/ 2519839 h 3114675"/>
                      <a:gd name="connsiteX53" fmla="*/ 301388 w 2076450"/>
                      <a:gd name="connsiteY53" fmla="*/ 2558891 h 3114675"/>
                      <a:gd name="connsiteX54" fmla="*/ 76598 w 2076450"/>
                      <a:gd name="connsiteY54" fmla="*/ 2589371 h 3114675"/>
                      <a:gd name="connsiteX55" fmla="*/ 58500 w 2076450"/>
                      <a:gd name="connsiteY55" fmla="*/ 2659856 h 3114675"/>
                      <a:gd name="connsiteX56" fmla="*/ 110888 w 2076450"/>
                      <a:gd name="connsiteY56" fmla="*/ 2693194 h 3114675"/>
                      <a:gd name="connsiteX57" fmla="*/ 214710 w 2076450"/>
                      <a:gd name="connsiteY57" fmla="*/ 2727484 h 3114675"/>
                      <a:gd name="connsiteX58" fmla="*/ 262335 w 2076450"/>
                      <a:gd name="connsiteY58" fmla="*/ 2756059 h 3114675"/>
                      <a:gd name="connsiteX59" fmla="*/ 358538 w 2076450"/>
                      <a:gd name="connsiteY59" fmla="*/ 2733199 h 3114675"/>
                      <a:gd name="connsiteX60" fmla="*/ 254715 w 2076450"/>
                      <a:gd name="connsiteY60" fmla="*/ 2758916 h 3114675"/>
                      <a:gd name="connsiteX61" fmla="*/ 45165 w 2076450"/>
                      <a:gd name="connsiteY61" fmla="*/ 2806541 h 3114675"/>
                      <a:gd name="connsiteX62" fmla="*/ 46118 w 2076450"/>
                      <a:gd name="connsiteY62" fmla="*/ 2865596 h 3114675"/>
                      <a:gd name="connsiteX63" fmla="*/ 88980 w 2076450"/>
                      <a:gd name="connsiteY63" fmla="*/ 2895124 h 3114675"/>
                      <a:gd name="connsiteX64" fmla="*/ 155655 w 2076450"/>
                      <a:gd name="connsiteY64" fmla="*/ 2902744 h 3114675"/>
                      <a:gd name="connsiteX65" fmla="*/ 343298 w 2076450"/>
                      <a:gd name="connsiteY65" fmla="*/ 2914174 h 3114675"/>
                      <a:gd name="connsiteX66" fmla="*/ 301388 w 2076450"/>
                      <a:gd name="connsiteY66" fmla="*/ 2956084 h 3114675"/>
                      <a:gd name="connsiteX67" fmla="*/ 361395 w 2076450"/>
                      <a:gd name="connsiteY67" fmla="*/ 2980849 h 3114675"/>
                      <a:gd name="connsiteX68" fmla="*/ 511890 w 2076450"/>
                      <a:gd name="connsiteY68" fmla="*/ 3029426 h 3114675"/>
                      <a:gd name="connsiteX69" fmla="*/ 603330 w 2076450"/>
                      <a:gd name="connsiteY69" fmla="*/ 3058001 h 3114675"/>
                      <a:gd name="connsiteX70" fmla="*/ 825263 w 2076450"/>
                      <a:gd name="connsiteY70" fmla="*/ 2954179 h 3114675"/>
                      <a:gd name="connsiteX71" fmla="*/ 957660 w 2076450"/>
                      <a:gd name="connsiteY71" fmla="*/ 2927509 h 3114675"/>
                      <a:gd name="connsiteX72" fmla="*/ 1013858 w 2076450"/>
                      <a:gd name="connsiteY72" fmla="*/ 3102769 h 3114675"/>
                      <a:gd name="connsiteX73" fmla="*/ 1119585 w 2076450"/>
                      <a:gd name="connsiteY73" fmla="*/ 3020854 h 3114675"/>
                      <a:gd name="connsiteX74" fmla="*/ 1191975 w 2076450"/>
                      <a:gd name="connsiteY74" fmla="*/ 2997041 h 3114675"/>
                      <a:gd name="connsiteX75" fmla="*/ 1468200 w 2076450"/>
                      <a:gd name="connsiteY75" fmla="*/ 3026569 h 3114675"/>
                      <a:gd name="connsiteX76" fmla="*/ 1561545 w 2076450"/>
                      <a:gd name="connsiteY76" fmla="*/ 3002756 h 3114675"/>
                      <a:gd name="connsiteX77" fmla="*/ 1679655 w 2076450"/>
                      <a:gd name="connsiteY77" fmla="*/ 3030379 h 3114675"/>
                      <a:gd name="connsiteX78" fmla="*/ 1748235 w 2076450"/>
                      <a:gd name="connsiteY78" fmla="*/ 2996089 h 3114675"/>
                      <a:gd name="connsiteX79" fmla="*/ 1893968 w 2076450"/>
                      <a:gd name="connsiteY79" fmla="*/ 3009424 h 3114675"/>
                      <a:gd name="connsiteX80" fmla="*/ 1888253 w 2076450"/>
                      <a:gd name="connsiteY80" fmla="*/ 2944654 h 3114675"/>
                      <a:gd name="connsiteX81" fmla="*/ 1964453 w 2076450"/>
                      <a:gd name="connsiteY81" fmla="*/ 2947511 h 3114675"/>
                      <a:gd name="connsiteX82" fmla="*/ 1948260 w 2076450"/>
                      <a:gd name="connsiteY82" fmla="*/ 2913221 h 3114675"/>
                      <a:gd name="connsiteX83" fmla="*/ 1843485 w 2076450"/>
                      <a:gd name="connsiteY83" fmla="*/ 2853214 h 3114675"/>
                      <a:gd name="connsiteX84" fmla="*/ 1883490 w 2076450"/>
                      <a:gd name="connsiteY84" fmla="*/ 2818924 h 3114675"/>
                      <a:gd name="connsiteX85" fmla="*/ 1909208 w 2076450"/>
                      <a:gd name="connsiteY85" fmla="*/ 2790349 h 3114675"/>
                      <a:gd name="connsiteX86" fmla="*/ 2032080 w 2076450"/>
                      <a:gd name="connsiteY86" fmla="*/ 2757964 h 3114675"/>
                      <a:gd name="connsiteX87" fmla="*/ 2036843 w 2076450"/>
                      <a:gd name="connsiteY87" fmla="*/ 2711291 h 3114675"/>
                      <a:gd name="connsiteX88" fmla="*/ 2008268 w 2076450"/>
                      <a:gd name="connsiteY88" fmla="*/ 2670334 h 3114675"/>
                      <a:gd name="connsiteX89" fmla="*/ 1943498 w 2076450"/>
                      <a:gd name="connsiteY89" fmla="*/ 2645569 h 3114675"/>
                      <a:gd name="connsiteX90" fmla="*/ 1793003 w 2076450"/>
                      <a:gd name="connsiteY90" fmla="*/ 2651284 h 3114675"/>
                      <a:gd name="connsiteX91" fmla="*/ 1497728 w 2076450"/>
                      <a:gd name="connsiteY91" fmla="*/ 2538889 h 3114675"/>
                      <a:gd name="connsiteX92" fmla="*/ 1592025 w 2076450"/>
                      <a:gd name="connsiteY92" fmla="*/ 2535079 h 3114675"/>
                      <a:gd name="connsiteX93" fmla="*/ 1824435 w 2076450"/>
                      <a:gd name="connsiteY93" fmla="*/ 2566511 h 3114675"/>
                      <a:gd name="connsiteX94" fmla="*/ 1938735 w 2076450"/>
                      <a:gd name="connsiteY94" fmla="*/ 2449354 h 3114675"/>
                      <a:gd name="connsiteX95" fmla="*/ 2000648 w 2076450"/>
                      <a:gd name="connsiteY95" fmla="*/ 2416969 h 3114675"/>
                      <a:gd name="connsiteX96" fmla="*/ 1993028 w 2076450"/>
                      <a:gd name="connsiteY96" fmla="*/ 2387441 h 3114675"/>
                      <a:gd name="connsiteX97" fmla="*/ 1549163 w 2076450"/>
                      <a:gd name="connsiteY97" fmla="*/ 2328386 h 3114675"/>
                      <a:gd name="connsiteX98" fmla="*/ 1554878 w 2076450"/>
                      <a:gd name="connsiteY98" fmla="*/ 2282666 h 3114675"/>
                      <a:gd name="connsiteX99" fmla="*/ 1823483 w 2076450"/>
                      <a:gd name="connsiteY99" fmla="*/ 2291239 h 3114675"/>
                      <a:gd name="connsiteX100" fmla="*/ 1994933 w 2076450"/>
                      <a:gd name="connsiteY100" fmla="*/ 2158841 h 3114675"/>
                      <a:gd name="connsiteX101" fmla="*/ 2013983 w 2076450"/>
                      <a:gd name="connsiteY101" fmla="*/ 2124551 h 3114675"/>
                      <a:gd name="connsiteX102" fmla="*/ 1699658 w 2076450"/>
                      <a:gd name="connsiteY102" fmla="*/ 2061686 h 3114675"/>
                      <a:gd name="connsiteX103" fmla="*/ 1808243 w 2076450"/>
                      <a:gd name="connsiteY103" fmla="*/ 2027396 h 3114675"/>
                      <a:gd name="connsiteX104" fmla="*/ 1836818 w 2076450"/>
                      <a:gd name="connsiteY104" fmla="*/ 2000726 h 3114675"/>
                      <a:gd name="connsiteX105" fmla="*/ 1875870 w 2076450"/>
                      <a:gd name="connsiteY105" fmla="*/ 1935004 h 3114675"/>
                      <a:gd name="connsiteX106" fmla="*/ 1600598 w 2076450"/>
                      <a:gd name="connsiteY106" fmla="*/ 1869281 h 3114675"/>
                      <a:gd name="connsiteX107" fmla="*/ 1823483 w 2076450"/>
                      <a:gd name="connsiteY107" fmla="*/ 1737836 h 3114675"/>
                      <a:gd name="connsiteX108" fmla="*/ 1592025 w 2076450"/>
                      <a:gd name="connsiteY108" fmla="*/ 1729264 h 3114675"/>
                      <a:gd name="connsiteX109" fmla="*/ 1639650 w 2076450"/>
                      <a:gd name="connsiteY109" fmla="*/ 1693069 h 3114675"/>
                      <a:gd name="connsiteX110" fmla="*/ 1648223 w 2076450"/>
                      <a:gd name="connsiteY110" fmla="*/ 1652111 h 3114675"/>
                      <a:gd name="connsiteX111" fmla="*/ 1437720 w 2076450"/>
                      <a:gd name="connsiteY111" fmla="*/ 1613059 h 3114675"/>
                      <a:gd name="connsiteX112" fmla="*/ 1519635 w 2076450"/>
                      <a:gd name="connsiteY112" fmla="*/ 1556861 h 3114675"/>
                      <a:gd name="connsiteX113" fmla="*/ 1697753 w 2076450"/>
                      <a:gd name="connsiteY113" fmla="*/ 1459706 h 3114675"/>
                      <a:gd name="connsiteX114" fmla="*/ 1539638 w 2076450"/>
                      <a:gd name="connsiteY114" fmla="*/ 1435894 h 3114675"/>
                      <a:gd name="connsiteX115" fmla="*/ 1520588 w 2076450"/>
                      <a:gd name="connsiteY115" fmla="*/ 1388269 h 3114675"/>
                      <a:gd name="connsiteX116" fmla="*/ 1282463 w 2076450"/>
                      <a:gd name="connsiteY116" fmla="*/ 1360646 h 3114675"/>
                      <a:gd name="connsiteX117" fmla="*/ 1568213 w 2076450"/>
                      <a:gd name="connsiteY117" fmla="*/ 1328261 h 3114675"/>
                      <a:gd name="connsiteX118" fmla="*/ 1593930 w 2076450"/>
                      <a:gd name="connsiteY118" fmla="*/ 1209199 h 3114675"/>
                      <a:gd name="connsiteX119" fmla="*/ 1440578 w 2076450"/>
                      <a:gd name="connsiteY119" fmla="*/ 1151096 h 3114675"/>
                      <a:gd name="connsiteX120" fmla="*/ 1127205 w 2076450"/>
                      <a:gd name="connsiteY120" fmla="*/ 1094899 h 3114675"/>
                      <a:gd name="connsiteX121" fmla="*/ 1310085 w 2076450"/>
                      <a:gd name="connsiteY121" fmla="*/ 1109186 h 3114675"/>
                      <a:gd name="connsiteX122" fmla="*/ 1406288 w 2076450"/>
                      <a:gd name="connsiteY122" fmla="*/ 1094899 h 3114675"/>
                      <a:gd name="connsiteX123" fmla="*/ 1508205 w 2076450"/>
                      <a:gd name="connsiteY123" fmla="*/ 1040606 h 3114675"/>
                      <a:gd name="connsiteX124" fmla="*/ 1532018 w 2076450"/>
                      <a:gd name="connsiteY124" fmla="*/ 969169 h 3114675"/>
                      <a:gd name="connsiteX125" fmla="*/ 1421528 w 2076450"/>
                      <a:gd name="connsiteY125" fmla="*/ 938689 h 3114675"/>
                      <a:gd name="connsiteX126" fmla="*/ 1154828 w 2076450"/>
                      <a:gd name="connsiteY126" fmla="*/ 903446 h 3114675"/>
                      <a:gd name="connsiteX127" fmla="*/ 1304370 w 2076450"/>
                      <a:gd name="connsiteY127" fmla="*/ 884396 h 3114675"/>
                      <a:gd name="connsiteX128" fmla="*/ 1351995 w 2076450"/>
                      <a:gd name="connsiteY128" fmla="*/ 868204 h 3114675"/>
                      <a:gd name="connsiteX129" fmla="*/ 1480583 w 2076450"/>
                      <a:gd name="connsiteY129" fmla="*/ 832009 h 3114675"/>
                      <a:gd name="connsiteX130" fmla="*/ 1363425 w 2076450"/>
                      <a:gd name="connsiteY130" fmla="*/ 798671 h 3114675"/>
                      <a:gd name="connsiteX131" fmla="*/ 1131015 w 2076450"/>
                      <a:gd name="connsiteY131" fmla="*/ 755809 h 3114675"/>
                      <a:gd name="connsiteX132" fmla="*/ 1019573 w 2076450"/>
                      <a:gd name="connsiteY132" fmla="*/ 655796 h 3114675"/>
                      <a:gd name="connsiteX133" fmla="*/ 1088153 w 2076450"/>
                      <a:gd name="connsiteY133" fmla="*/ 673894 h 3114675"/>
                      <a:gd name="connsiteX134" fmla="*/ 1244363 w 2076450"/>
                      <a:gd name="connsiteY134" fmla="*/ 727234 h 3114675"/>
                      <a:gd name="connsiteX135" fmla="*/ 1389143 w 2076450"/>
                      <a:gd name="connsiteY135" fmla="*/ 667226 h 3114675"/>
                      <a:gd name="connsiteX136" fmla="*/ 1174830 w 2076450"/>
                      <a:gd name="connsiteY136" fmla="*/ 590074 h 3114675"/>
                      <a:gd name="connsiteX137" fmla="*/ 1180545 w 2076450"/>
                      <a:gd name="connsiteY137" fmla="*/ 513874 h 3114675"/>
                      <a:gd name="connsiteX138" fmla="*/ 1228170 w 2076450"/>
                      <a:gd name="connsiteY138" fmla="*/ 415766 h 3114675"/>
                      <a:gd name="connsiteX139" fmla="*/ 1251983 w 2076450"/>
                      <a:gd name="connsiteY139" fmla="*/ 298609 h 3114675"/>
                      <a:gd name="connsiteX140" fmla="*/ 1035765 w 2076450"/>
                      <a:gd name="connsiteY140" fmla="*/ 451009 h 3114675"/>
                      <a:gd name="connsiteX141" fmla="*/ 1058625 w 2076450"/>
                      <a:gd name="connsiteY141" fmla="*/ 322421 h 3114675"/>
                      <a:gd name="connsiteX142" fmla="*/ 1052910 w 2076450"/>
                      <a:gd name="connsiteY142" fmla="*/ 251936 h 3114675"/>
                      <a:gd name="connsiteX143" fmla="*/ 1112918 w 2076450"/>
                      <a:gd name="connsiteY143" fmla="*/ 211931 h 3114675"/>
                      <a:gd name="connsiteX144" fmla="*/ 1064340 w 2076450"/>
                      <a:gd name="connsiteY144" fmla="*/ 185261 h 3114675"/>
                      <a:gd name="connsiteX145" fmla="*/ 991950 w 2076450"/>
                      <a:gd name="connsiteY145" fmla="*/ 191929 h 3114675"/>
                      <a:gd name="connsiteX146" fmla="*/ 996713 w 2076450"/>
                      <a:gd name="connsiteY146" fmla="*/ 111919 h 3114675"/>
                      <a:gd name="connsiteX147" fmla="*/ 949088 w 2076450"/>
                      <a:gd name="connsiteY147" fmla="*/ 7144 h 3114675"/>
                      <a:gd name="connsiteX148" fmla="*/ 949088 w 2076450"/>
                      <a:gd name="connsiteY148" fmla="*/ 7144 h 3114675"/>
                      <a:gd name="connsiteX149" fmla="*/ 949088 w 2076450"/>
                      <a:gd name="connsiteY149" fmla="*/ 7144 h 3114675"/>
                      <a:gd name="connsiteX150" fmla="*/ 886223 w 2076450"/>
                      <a:gd name="connsiteY150" fmla="*/ 287179 h 3114675"/>
                      <a:gd name="connsiteX151" fmla="*/ 908130 w 2076450"/>
                      <a:gd name="connsiteY151" fmla="*/ 327184 h 3114675"/>
                      <a:gd name="connsiteX152" fmla="*/ 886223 w 2076450"/>
                      <a:gd name="connsiteY152" fmla="*/ 287179 h 3114675"/>
                      <a:gd name="connsiteX153" fmla="*/ 863363 w 2076450"/>
                      <a:gd name="connsiteY153" fmla="*/ 404336 h 3114675"/>
                      <a:gd name="connsiteX154" fmla="*/ 876698 w 2076450"/>
                      <a:gd name="connsiteY154" fmla="*/ 435769 h 3114675"/>
                      <a:gd name="connsiteX155" fmla="*/ 863363 w 2076450"/>
                      <a:gd name="connsiteY155" fmla="*/ 404336 h 3114675"/>
                      <a:gd name="connsiteX156" fmla="*/ 1116728 w 2076450"/>
                      <a:gd name="connsiteY156" fmla="*/ 470059 h 3114675"/>
                      <a:gd name="connsiteX157" fmla="*/ 1066245 w 2076450"/>
                      <a:gd name="connsiteY157" fmla="*/ 511016 h 3114675"/>
                      <a:gd name="connsiteX158" fmla="*/ 1116728 w 2076450"/>
                      <a:gd name="connsiteY158" fmla="*/ 470059 h 3114675"/>
                      <a:gd name="connsiteX159" fmla="*/ 1009095 w 2076450"/>
                      <a:gd name="connsiteY159" fmla="*/ 584359 h 3114675"/>
                      <a:gd name="connsiteX160" fmla="*/ 1029098 w 2076450"/>
                      <a:gd name="connsiteY160" fmla="*/ 599599 h 3114675"/>
                      <a:gd name="connsiteX161" fmla="*/ 1009095 w 2076450"/>
                      <a:gd name="connsiteY161" fmla="*/ 584359 h 3114675"/>
                      <a:gd name="connsiteX162" fmla="*/ 1009095 w 2076450"/>
                      <a:gd name="connsiteY162" fmla="*/ 584359 h 3114675"/>
                      <a:gd name="connsiteX163" fmla="*/ 1111013 w 2076450"/>
                      <a:gd name="connsiteY163" fmla="*/ 603409 h 3114675"/>
                      <a:gd name="connsiteX164" fmla="*/ 1111013 w 2076450"/>
                      <a:gd name="connsiteY164" fmla="*/ 603409 h 3114675"/>
                      <a:gd name="connsiteX165" fmla="*/ 1251030 w 2076450"/>
                      <a:gd name="connsiteY165" fmla="*/ 632936 h 3114675"/>
                      <a:gd name="connsiteX166" fmla="*/ 1251030 w 2076450"/>
                      <a:gd name="connsiteY166" fmla="*/ 632936 h 3114675"/>
                      <a:gd name="connsiteX167" fmla="*/ 1032908 w 2076450"/>
                      <a:gd name="connsiteY167" fmla="*/ 760571 h 3114675"/>
                      <a:gd name="connsiteX168" fmla="*/ 1028145 w 2076450"/>
                      <a:gd name="connsiteY168" fmla="*/ 780574 h 3114675"/>
                      <a:gd name="connsiteX169" fmla="*/ 1032908 w 2076450"/>
                      <a:gd name="connsiteY169" fmla="*/ 760571 h 3114675"/>
                      <a:gd name="connsiteX170" fmla="*/ 1032908 w 2076450"/>
                      <a:gd name="connsiteY170" fmla="*/ 760571 h 3114675"/>
                      <a:gd name="connsiteX171" fmla="*/ 961470 w 2076450"/>
                      <a:gd name="connsiteY171" fmla="*/ 867251 h 3114675"/>
                      <a:gd name="connsiteX172" fmla="*/ 961470 w 2076450"/>
                      <a:gd name="connsiteY172" fmla="*/ 867251 h 3114675"/>
                      <a:gd name="connsiteX173" fmla="*/ 1036718 w 2076450"/>
                      <a:gd name="connsiteY173" fmla="*/ 884396 h 3114675"/>
                      <a:gd name="connsiteX174" fmla="*/ 1036718 w 2076450"/>
                      <a:gd name="connsiteY174" fmla="*/ 884396 h 3114675"/>
                      <a:gd name="connsiteX175" fmla="*/ 921465 w 2076450"/>
                      <a:gd name="connsiteY175" fmla="*/ 888206 h 3114675"/>
                      <a:gd name="connsiteX176" fmla="*/ 921465 w 2076450"/>
                      <a:gd name="connsiteY176" fmla="*/ 888206 h 3114675"/>
                      <a:gd name="connsiteX177" fmla="*/ 874793 w 2076450"/>
                      <a:gd name="connsiteY177" fmla="*/ 904399 h 3114675"/>
                      <a:gd name="connsiteX178" fmla="*/ 874793 w 2076450"/>
                      <a:gd name="connsiteY178" fmla="*/ 904399 h 3114675"/>
                      <a:gd name="connsiteX179" fmla="*/ 681435 w 2076450"/>
                      <a:gd name="connsiteY179" fmla="*/ 904399 h 3114675"/>
                      <a:gd name="connsiteX180" fmla="*/ 777638 w 2076450"/>
                      <a:gd name="connsiteY180" fmla="*/ 946309 h 3114675"/>
                      <a:gd name="connsiteX181" fmla="*/ 681435 w 2076450"/>
                      <a:gd name="connsiteY181" fmla="*/ 904399 h 3114675"/>
                      <a:gd name="connsiteX182" fmla="*/ 1532970 w 2076450"/>
                      <a:gd name="connsiteY182" fmla="*/ 1327309 h 3114675"/>
                      <a:gd name="connsiteX183" fmla="*/ 1532970 w 2076450"/>
                      <a:gd name="connsiteY183" fmla="*/ 1327309 h 3114675"/>
                      <a:gd name="connsiteX184" fmla="*/ 757635 w 2076450"/>
                      <a:gd name="connsiteY184" fmla="*/ 1423511 h 3114675"/>
                      <a:gd name="connsiteX185" fmla="*/ 757635 w 2076450"/>
                      <a:gd name="connsiteY185" fmla="*/ 1423511 h 3114675"/>
                      <a:gd name="connsiteX186" fmla="*/ 1558688 w 2076450"/>
                      <a:gd name="connsiteY186" fmla="*/ 1764506 h 3114675"/>
                      <a:gd name="connsiteX187" fmla="*/ 1558688 w 2076450"/>
                      <a:gd name="connsiteY187" fmla="*/ 1764506 h 3114675"/>
                      <a:gd name="connsiteX188" fmla="*/ 1766333 w 2076450"/>
                      <a:gd name="connsiteY188" fmla="*/ 1807369 h 3114675"/>
                      <a:gd name="connsiteX189" fmla="*/ 1766333 w 2076450"/>
                      <a:gd name="connsiteY189" fmla="*/ 1807369 h 3114675"/>
                      <a:gd name="connsiteX190" fmla="*/ 1769190 w 2076450"/>
                      <a:gd name="connsiteY190" fmla="*/ 2006441 h 3114675"/>
                      <a:gd name="connsiteX191" fmla="*/ 1769190 w 2076450"/>
                      <a:gd name="connsiteY191" fmla="*/ 2006441 h 3114675"/>
                      <a:gd name="connsiteX192" fmla="*/ 151845 w 2076450"/>
                      <a:gd name="connsiteY192" fmla="*/ 2329339 h 3114675"/>
                      <a:gd name="connsiteX193" fmla="*/ 151845 w 2076450"/>
                      <a:gd name="connsiteY193" fmla="*/ 2329339 h 3114675"/>
                      <a:gd name="connsiteX194" fmla="*/ 301388 w 2076450"/>
                      <a:gd name="connsiteY194" fmla="*/ 2397919 h 3114675"/>
                      <a:gd name="connsiteX195" fmla="*/ 469028 w 2076450"/>
                      <a:gd name="connsiteY195" fmla="*/ 2426494 h 3114675"/>
                      <a:gd name="connsiteX196" fmla="*/ 301388 w 2076450"/>
                      <a:gd name="connsiteY196" fmla="*/ 2397919 h 3114675"/>
                      <a:gd name="connsiteX197" fmla="*/ 517605 w 2076450"/>
                      <a:gd name="connsiteY197" fmla="*/ 2406491 h 3114675"/>
                      <a:gd name="connsiteX198" fmla="*/ 517605 w 2076450"/>
                      <a:gd name="connsiteY198" fmla="*/ 2406491 h 3114675"/>
                      <a:gd name="connsiteX199" fmla="*/ 423308 w 2076450"/>
                      <a:gd name="connsiteY199" fmla="*/ 2736056 h 3114675"/>
                      <a:gd name="connsiteX200" fmla="*/ 423308 w 2076450"/>
                      <a:gd name="connsiteY200" fmla="*/ 2736056 h 3114675"/>
                      <a:gd name="connsiteX0" fmla="*/ 941945 w 2063611"/>
                      <a:gd name="connsiteY0" fmla="*/ 0 h 3103331"/>
                      <a:gd name="connsiteX1" fmla="*/ 876222 w 2063611"/>
                      <a:gd name="connsiteY1" fmla="*/ 98107 h 3103331"/>
                      <a:gd name="connsiteX2" fmla="*/ 901940 w 2063611"/>
                      <a:gd name="connsiteY2" fmla="*/ 231457 h 3103331"/>
                      <a:gd name="connsiteX3" fmla="*/ 826692 w 2063611"/>
                      <a:gd name="connsiteY3" fmla="*/ 186690 h 3103331"/>
                      <a:gd name="connsiteX4" fmla="*/ 810500 w 2063611"/>
                      <a:gd name="connsiteY4" fmla="*/ 294322 h 3103331"/>
                      <a:gd name="connsiteX5" fmla="*/ 802880 w 2063611"/>
                      <a:gd name="connsiteY5" fmla="*/ 320992 h 3103331"/>
                      <a:gd name="connsiteX6" fmla="*/ 677150 w 2063611"/>
                      <a:gd name="connsiteY6" fmla="*/ 374332 h 3103331"/>
                      <a:gd name="connsiteX7" fmla="*/ 696200 w 2063611"/>
                      <a:gd name="connsiteY7" fmla="*/ 443865 h 3103331"/>
                      <a:gd name="connsiteX8" fmla="*/ 707630 w 2063611"/>
                      <a:gd name="connsiteY8" fmla="*/ 532447 h 3103331"/>
                      <a:gd name="connsiteX9" fmla="*/ 820977 w 2063611"/>
                      <a:gd name="connsiteY9" fmla="*/ 566737 h 3103331"/>
                      <a:gd name="connsiteX10" fmla="*/ 940040 w 2063611"/>
                      <a:gd name="connsiteY10" fmla="*/ 570547 h 3103331"/>
                      <a:gd name="connsiteX11" fmla="*/ 724775 w 2063611"/>
                      <a:gd name="connsiteY11" fmla="*/ 611505 h 3103331"/>
                      <a:gd name="connsiteX12" fmla="*/ 523797 w 2063611"/>
                      <a:gd name="connsiteY12" fmla="*/ 594360 h 3103331"/>
                      <a:gd name="connsiteX13" fmla="*/ 590472 w 2063611"/>
                      <a:gd name="connsiteY13" fmla="*/ 641985 h 3103331"/>
                      <a:gd name="connsiteX14" fmla="*/ 621905 w 2063611"/>
                      <a:gd name="connsiteY14" fmla="*/ 681037 h 3103331"/>
                      <a:gd name="connsiteX15" fmla="*/ 707630 w 2063611"/>
                      <a:gd name="connsiteY15" fmla="*/ 721042 h 3103331"/>
                      <a:gd name="connsiteX16" fmla="*/ 940040 w 2063611"/>
                      <a:gd name="connsiteY16" fmla="*/ 681990 h 3103331"/>
                      <a:gd name="connsiteX17" fmla="*/ 667625 w 2063611"/>
                      <a:gd name="connsiteY17" fmla="*/ 751522 h 3103331"/>
                      <a:gd name="connsiteX18" fmla="*/ 520940 w 2063611"/>
                      <a:gd name="connsiteY18" fmla="*/ 781050 h 3103331"/>
                      <a:gd name="connsiteX19" fmla="*/ 523797 w 2063611"/>
                      <a:gd name="connsiteY19" fmla="*/ 839152 h 3103331"/>
                      <a:gd name="connsiteX20" fmla="*/ 561897 w 2063611"/>
                      <a:gd name="connsiteY20" fmla="*/ 905827 h 3103331"/>
                      <a:gd name="connsiteX21" fmla="*/ 495222 w 2063611"/>
                      <a:gd name="connsiteY21" fmla="*/ 951547 h 3103331"/>
                      <a:gd name="connsiteX22" fmla="*/ 402830 w 2063611"/>
                      <a:gd name="connsiteY22" fmla="*/ 965835 h 3103331"/>
                      <a:gd name="connsiteX23" fmla="*/ 539990 w 2063611"/>
                      <a:gd name="connsiteY23" fmla="*/ 1060132 h 3103331"/>
                      <a:gd name="connsiteX24" fmla="*/ 722870 w 2063611"/>
                      <a:gd name="connsiteY24" fmla="*/ 1148715 h 3103331"/>
                      <a:gd name="connsiteX25" fmla="*/ 401877 w 2063611"/>
                      <a:gd name="connsiteY25" fmla="*/ 1197292 h 3103331"/>
                      <a:gd name="connsiteX26" fmla="*/ 523797 w 2063611"/>
                      <a:gd name="connsiteY26" fmla="*/ 1303020 h 3103331"/>
                      <a:gd name="connsiteX27" fmla="*/ 359015 w 2063611"/>
                      <a:gd name="connsiteY27" fmla="*/ 1358265 h 3103331"/>
                      <a:gd name="connsiteX28" fmla="*/ 630477 w 2063611"/>
                      <a:gd name="connsiteY28" fmla="*/ 1405890 h 3103331"/>
                      <a:gd name="connsiteX29" fmla="*/ 610475 w 2063611"/>
                      <a:gd name="connsiteY29" fmla="*/ 1480185 h 3103331"/>
                      <a:gd name="connsiteX30" fmla="*/ 279005 w 2063611"/>
                      <a:gd name="connsiteY30" fmla="*/ 1581150 h 3103331"/>
                      <a:gd name="connsiteX31" fmla="*/ 543800 w 2063611"/>
                      <a:gd name="connsiteY31" fmla="*/ 1681162 h 3103331"/>
                      <a:gd name="connsiteX32" fmla="*/ 620000 w 2063611"/>
                      <a:gd name="connsiteY32" fmla="*/ 1659255 h 3103331"/>
                      <a:gd name="connsiteX33" fmla="*/ 727632 w 2063611"/>
                      <a:gd name="connsiteY33" fmla="*/ 1655445 h 3103331"/>
                      <a:gd name="connsiteX34" fmla="*/ 597140 w 2063611"/>
                      <a:gd name="connsiteY34" fmla="*/ 1752600 h 3103331"/>
                      <a:gd name="connsiteX35" fmla="*/ 210425 w 2063611"/>
                      <a:gd name="connsiteY35" fmla="*/ 1787842 h 3103331"/>
                      <a:gd name="connsiteX36" fmla="*/ 207567 w 2063611"/>
                      <a:gd name="connsiteY36" fmla="*/ 1855470 h 3103331"/>
                      <a:gd name="connsiteX37" fmla="*/ 328535 w 2063611"/>
                      <a:gd name="connsiteY37" fmla="*/ 1906905 h 3103331"/>
                      <a:gd name="connsiteX38" fmla="*/ 465695 w 2063611"/>
                      <a:gd name="connsiteY38" fmla="*/ 1909762 h 3103331"/>
                      <a:gd name="connsiteX39" fmla="*/ 546657 w 2063611"/>
                      <a:gd name="connsiteY39" fmla="*/ 1945957 h 3103331"/>
                      <a:gd name="connsiteX40" fmla="*/ 595235 w 2063611"/>
                      <a:gd name="connsiteY40" fmla="*/ 1997392 h 3103331"/>
                      <a:gd name="connsiteX41" fmla="*/ 268527 w 2063611"/>
                      <a:gd name="connsiteY41" fmla="*/ 2017395 h 3103331"/>
                      <a:gd name="connsiteX42" fmla="*/ 229475 w 2063611"/>
                      <a:gd name="connsiteY42" fmla="*/ 2042160 h 3103331"/>
                      <a:gd name="connsiteX43" fmla="*/ 255192 w 2063611"/>
                      <a:gd name="connsiteY43" fmla="*/ 2085022 h 3103331"/>
                      <a:gd name="connsiteX44" fmla="*/ 413307 w 2063611"/>
                      <a:gd name="connsiteY44" fmla="*/ 2144077 h 3103331"/>
                      <a:gd name="connsiteX45" fmla="*/ 473315 w 2063611"/>
                      <a:gd name="connsiteY45" fmla="*/ 2166937 h 3103331"/>
                      <a:gd name="connsiteX46" fmla="*/ 262812 w 2063611"/>
                      <a:gd name="connsiteY46" fmla="*/ 2221230 h 3103331"/>
                      <a:gd name="connsiteX47" fmla="*/ 98982 w 2063611"/>
                      <a:gd name="connsiteY47" fmla="*/ 2243137 h 3103331"/>
                      <a:gd name="connsiteX48" fmla="*/ 38022 w 2063611"/>
                      <a:gd name="connsiteY48" fmla="*/ 2283142 h 3103331"/>
                      <a:gd name="connsiteX49" fmla="*/ 77075 w 2063611"/>
                      <a:gd name="connsiteY49" fmla="*/ 2346007 h 3103331"/>
                      <a:gd name="connsiteX50" fmla="*/ 196137 w 2063611"/>
                      <a:gd name="connsiteY50" fmla="*/ 2437447 h 3103331"/>
                      <a:gd name="connsiteX51" fmla="*/ 165657 w 2063611"/>
                      <a:gd name="connsiteY51" fmla="*/ 2471737 h 3103331"/>
                      <a:gd name="connsiteX52" fmla="*/ 194232 w 2063611"/>
                      <a:gd name="connsiteY52" fmla="*/ 2512695 h 3103331"/>
                      <a:gd name="connsiteX53" fmla="*/ 294245 w 2063611"/>
                      <a:gd name="connsiteY53" fmla="*/ 2551747 h 3103331"/>
                      <a:gd name="connsiteX54" fmla="*/ 69455 w 2063611"/>
                      <a:gd name="connsiteY54" fmla="*/ 2582227 h 3103331"/>
                      <a:gd name="connsiteX55" fmla="*/ 51357 w 2063611"/>
                      <a:gd name="connsiteY55" fmla="*/ 2652712 h 3103331"/>
                      <a:gd name="connsiteX56" fmla="*/ 103745 w 2063611"/>
                      <a:gd name="connsiteY56" fmla="*/ 2686050 h 3103331"/>
                      <a:gd name="connsiteX57" fmla="*/ 207567 w 2063611"/>
                      <a:gd name="connsiteY57" fmla="*/ 2720340 h 3103331"/>
                      <a:gd name="connsiteX58" fmla="*/ 255192 w 2063611"/>
                      <a:gd name="connsiteY58" fmla="*/ 2748915 h 3103331"/>
                      <a:gd name="connsiteX59" fmla="*/ 351395 w 2063611"/>
                      <a:gd name="connsiteY59" fmla="*/ 2726055 h 3103331"/>
                      <a:gd name="connsiteX60" fmla="*/ 247572 w 2063611"/>
                      <a:gd name="connsiteY60" fmla="*/ 2751772 h 3103331"/>
                      <a:gd name="connsiteX61" fmla="*/ 38022 w 2063611"/>
                      <a:gd name="connsiteY61" fmla="*/ 2799397 h 3103331"/>
                      <a:gd name="connsiteX62" fmla="*/ 38975 w 2063611"/>
                      <a:gd name="connsiteY62" fmla="*/ 2858452 h 3103331"/>
                      <a:gd name="connsiteX63" fmla="*/ 81837 w 2063611"/>
                      <a:gd name="connsiteY63" fmla="*/ 2887980 h 3103331"/>
                      <a:gd name="connsiteX64" fmla="*/ 148512 w 2063611"/>
                      <a:gd name="connsiteY64" fmla="*/ 2895600 h 3103331"/>
                      <a:gd name="connsiteX65" fmla="*/ 336155 w 2063611"/>
                      <a:gd name="connsiteY65" fmla="*/ 2907030 h 3103331"/>
                      <a:gd name="connsiteX66" fmla="*/ 294245 w 2063611"/>
                      <a:gd name="connsiteY66" fmla="*/ 2948940 h 3103331"/>
                      <a:gd name="connsiteX67" fmla="*/ 354252 w 2063611"/>
                      <a:gd name="connsiteY67" fmla="*/ 2973705 h 3103331"/>
                      <a:gd name="connsiteX68" fmla="*/ 504747 w 2063611"/>
                      <a:gd name="connsiteY68" fmla="*/ 3022282 h 3103331"/>
                      <a:gd name="connsiteX69" fmla="*/ 596187 w 2063611"/>
                      <a:gd name="connsiteY69" fmla="*/ 3050857 h 3103331"/>
                      <a:gd name="connsiteX70" fmla="*/ 818120 w 2063611"/>
                      <a:gd name="connsiteY70" fmla="*/ 2947035 h 3103331"/>
                      <a:gd name="connsiteX71" fmla="*/ 950517 w 2063611"/>
                      <a:gd name="connsiteY71" fmla="*/ 2920365 h 3103331"/>
                      <a:gd name="connsiteX72" fmla="*/ 1006715 w 2063611"/>
                      <a:gd name="connsiteY72" fmla="*/ 3095625 h 3103331"/>
                      <a:gd name="connsiteX73" fmla="*/ 1076216 w 2063611"/>
                      <a:gd name="connsiteY73" fmla="*/ 3013710 h 3103331"/>
                      <a:gd name="connsiteX74" fmla="*/ 1184832 w 2063611"/>
                      <a:gd name="connsiteY74" fmla="*/ 2989897 h 3103331"/>
                      <a:gd name="connsiteX75" fmla="*/ 1461057 w 2063611"/>
                      <a:gd name="connsiteY75" fmla="*/ 3019425 h 3103331"/>
                      <a:gd name="connsiteX76" fmla="*/ 1554402 w 2063611"/>
                      <a:gd name="connsiteY76" fmla="*/ 2995612 h 3103331"/>
                      <a:gd name="connsiteX77" fmla="*/ 1672512 w 2063611"/>
                      <a:gd name="connsiteY77" fmla="*/ 3023235 h 3103331"/>
                      <a:gd name="connsiteX78" fmla="*/ 1741092 w 2063611"/>
                      <a:gd name="connsiteY78" fmla="*/ 2988945 h 3103331"/>
                      <a:gd name="connsiteX79" fmla="*/ 1886825 w 2063611"/>
                      <a:gd name="connsiteY79" fmla="*/ 3002280 h 3103331"/>
                      <a:gd name="connsiteX80" fmla="*/ 1881110 w 2063611"/>
                      <a:gd name="connsiteY80" fmla="*/ 2937510 h 3103331"/>
                      <a:gd name="connsiteX81" fmla="*/ 1957310 w 2063611"/>
                      <a:gd name="connsiteY81" fmla="*/ 2940367 h 3103331"/>
                      <a:gd name="connsiteX82" fmla="*/ 1941117 w 2063611"/>
                      <a:gd name="connsiteY82" fmla="*/ 2906077 h 3103331"/>
                      <a:gd name="connsiteX83" fmla="*/ 1836342 w 2063611"/>
                      <a:gd name="connsiteY83" fmla="*/ 2846070 h 3103331"/>
                      <a:gd name="connsiteX84" fmla="*/ 1876347 w 2063611"/>
                      <a:gd name="connsiteY84" fmla="*/ 2811780 h 3103331"/>
                      <a:gd name="connsiteX85" fmla="*/ 1902065 w 2063611"/>
                      <a:gd name="connsiteY85" fmla="*/ 2783205 h 3103331"/>
                      <a:gd name="connsiteX86" fmla="*/ 2024937 w 2063611"/>
                      <a:gd name="connsiteY86" fmla="*/ 2750820 h 3103331"/>
                      <a:gd name="connsiteX87" fmla="*/ 2029700 w 2063611"/>
                      <a:gd name="connsiteY87" fmla="*/ 2704147 h 3103331"/>
                      <a:gd name="connsiteX88" fmla="*/ 2001125 w 2063611"/>
                      <a:gd name="connsiteY88" fmla="*/ 2663190 h 3103331"/>
                      <a:gd name="connsiteX89" fmla="*/ 1936355 w 2063611"/>
                      <a:gd name="connsiteY89" fmla="*/ 2638425 h 3103331"/>
                      <a:gd name="connsiteX90" fmla="*/ 1785860 w 2063611"/>
                      <a:gd name="connsiteY90" fmla="*/ 2644140 h 3103331"/>
                      <a:gd name="connsiteX91" fmla="*/ 1490585 w 2063611"/>
                      <a:gd name="connsiteY91" fmla="*/ 2531745 h 3103331"/>
                      <a:gd name="connsiteX92" fmla="*/ 1584882 w 2063611"/>
                      <a:gd name="connsiteY92" fmla="*/ 2527935 h 3103331"/>
                      <a:gd name="connsiteX93" fmla="*/ 1817292 w 2063611"/>
                      <a:gd name="connsiteY93" fmla="*/ 2559367 h 3103331"/>
                      <a:gd name="connsiteX94" fmla="*/ 1931592 w 2063611"/>
                      <a:gd name="connsiteY94" fmla="*/ 2442210 h 3103331"/>
                      <a:gd name="connsiteX95" fmla="*/ 1993505 w 2063611"/>
                      <a:gd name="connsiteY95" fmla="*/ 2409825 h 3103331"/>
                      <a:gd name="connsiteX96" fmla="*/ 1985885 w 2063611"/>
                      <a:gd name="connsiteY96" fmla="*/ 2380297 h 3103331"/>
                      <a:gd name="connsiteX97" fmla="*/ 1542020 w 2063611"/>
                      <a:gd name="connsiteY97" fmla="*/ 2321242 h 3103331"/>
                      <a:gd name="connsiteX98" fmla="*/ 1547735 w 2063611"/>
                      <a:gd name="connsiteY98" fmla="*/ 2275522 h 3103331"/>
                      <a:gd name="connsiteX99" fmla="*/ 1816340 w 2063611"/>
                      <a:gd name="connsiteY99" fmla="*/ 2284095 h 3103331"/>
                      <a:gd name="connsiteX100" fmla="*/ 1987790 w 2063611"/>
                      <a:gd name="connsiteY100" fmla="*/ 2151697 h 3103331"/>
                      <a:gd name="connsiteX101" fmla="*/ 2006840 w 2063611"/>
                      <a:gd name="connsiteY101" fmla="*/ 2117407 h 3103331"/>
                      <a:gd name="connsiteX102" fmla="*/ 1692515 w 2063611"/>
                      <a:gd name="connsiteY102" fmla="*/ 2054542 h 3103331"/>
                      <a:gd name="connsiteX103" fmla="*/ 1801100 w 2063611"/>
                      <a:gd name="connsiteY103" fmla="*/ 2020252 h 3103331"/>
                      <a:gd name="connsiteX104" fmla="*/ 1829675 w 2063611"/>
                      <a:gd name="connsiteY104" fmla="*/ 1993582 h 3103331"/>
                      <a:gd name="connsiteX105" fmla="*/ 1868727 w 2063611"/>
                      <a:gd name="connsiteY105" fmla="*/ 1927860 h 3103331"/>
                      <a:gd name="connsiteX106" fmla="*/ 1593455 w 2063611"/>
                      <a:gd name="connsiteY106" fmla="*/ 1862137 h 3103331"/>
                      <a:gd name="connsiteX107" fmla="*/ 1816340 w 2063611"/>
                      <a:gd name="connsiteY107" fmla="*/ 1730692 h 3103331"/>
                      <a:gd name="connsiteX108" fmla="*/ 1584882 w 2063611"/>
                      <a:gd name="connsiteY108" fmla="*/ 1722120 h 3103331"/>
                      <a:gd name="connsiteX109" fmla="*/ 1632507 w 2063611"/>
                      <a:gd name="connsiteY109" fmla="*/ 1685925 h 3103331"/>
                      <a:gd name="connsiteX110" fmla="*/ 1641080 w 2063611"/>
                      <a:gd name="connsiteY110" fmla="*/ 1644967 h 3103331"/>
                      <a:gd name="connsiteX111" fmla="*/ 1430577 w 2063611"/>
                      <a:gd name="connsiteY111" fmla="*/ 1605915 h 3103331"/>
                      <a:gd name="connsiteX112" fmla="*/ 1512492 w 2063611"/>
                      <a:gd name="connsiteY112" fmla="*/ 1549717 h 3103331"/>
                      <a:gd name="connsiteX113" fmla="*/ 1690610 w 2063611"/>
                      <a:gd name="connsiteY113" fmla="*/ 1452562 h 3103331"/>
                      <a:gd name="connsiteX114" fmla="*/ 1532495 w 2063611"/>
                      <a:gd name="connsiteY114" fmla="*/ 1428750 h 3103331"/>
                      <a:gd name="connsiteX115" fmla="*/ 1513445 w 2063611"/>
                      <a:gd name="connsiteY115" fmla="*/ 1381125 h 3103331"/>
                      <a:gd name="connsiteX116" fmla="*/ 1275320 w 2063611"/>
                      <a:gd name="connsiteY116" fmla="*/ 1353502 h 3103331"/>
                      <a:gd name="connsiteX117" fmla="*/ 1561070 w 2063611"/>
                      <a:gd name="connsiteY117" fmla="*/ 1321117 h 3103331"/>
                      <a:gd name="connsiteX118" fmla="*/ 1586787 w 2063611"/>
                      <a:gd name="connsiteY118" fmla="*/ 1202055 h 3103331"/>
                      <a:gd name="connsiteX119" fmla="*/ 1433435 w 2063611"/>
                      <a:gd name="connsiteY119" fmla="*/ 1143952 h 3103331"/>
                      <a:gd name="connsiteX120" fmla="*/ 1120062 w 2063611"/>
                      <a:gd name="connsiteY120" fmla="*/ 1087755 h 3103331"/>
                      <a:gd name="connsiteX121" fmla="*/ 1302942 w 2063611"/>
                      <a:gd name="connsiteY121" fmla="*/ 1102042 h 3103331"/>
                      <a:gd name="connsiteX122" fmla="*/ 1399145 w 2063611"/>
                      <a:gd name="connsiteY122" fmla="*/ 1087755 h 3103331"/>
                      <a:gd name="connsiteX123" fmla="*/ 1501062 w 2063611"/>
                      <a:gd name="connsiteY123" fmla="*/ 1033462 h 3103331"/>
                      <a:gd name="connsiteX124" fmla="*/ 1524875 w 2063611"/>
                      <a:gd name="connsiteY124" fmla="*/ 962025 h 3103331"/>
                      <a:gd name="connsiteX125" fmla="*/ 1414385 w 2063611"/>
                      <a:gd name="connsiteY125" fmla="*/ 931545 h 3103331"/>
                      <a:gd name="connsiteX126" fmla="*/ 1147685 w 2063611"/>
                      <a:gd name="connsiteY126" fmla="*/ 896302 h 3103331"/>
                      <a:gd name="connsiteX127" fmla="*/ 1297227 w 2063611"/>
                      <a:gd name="connsiteY127" fmla="*/ 877252 h 3103331"/>
                      <a:gd name="connsiteX128" fmla="*/ 1344852 w 2063611"/>
                      <a:gd name="connsiteY128" fmla="*/ 861060 h 3103331"/>
                      <a:gd name="connsiteX129" fmla="*/ 1473440 w 2063611"/>
                      <a:gd name="connsiteY129" fmla="*/ 824865 h 3103331"/>
                      <a:gd name="connsiteX130" fmla="*/ 1356282 w 2063611"/>
                      <a:gd name="connsiteY130" fmla="*/ 791527 h 3103331"/>
                      <a:gd name="connsiteX131" fmla="*/ 1123872 w 2063611"/>
                      <a:gd name="connsiteY131" fmla="*/ 748665 h 3103331"/>
                      <a:gd name="connsiteX132" fmla="*/ 1012430 w 2063611"/>
                      <a:gd name="connsiteY132" fmla="*/ 648652 h 3103331"/>
                      <a:gd name="connsiteX133" fmla="*/ 1081010 w 2063611"/>
                      <a:gd name="connsiteY133" fmla="*/ 666750 h 3103331"/>
                      <a:gd name="connsiteX134" fmla="*/ 1237220 w 2063611"/>
                      <a:gd name="connsiteY134" fmla="*/ 720090 h 3103331"/>
                      <a:gd name="connsiteX135" fmla="*/ 1382000 w 2063611"/>
                      <a:gd name="connsiteY135" fmla="*/ 660082 h 3103331"/>
                      <a:gd name="connsiteX136" fmla="*/ 1167687 w 2063611"/>
                      <a:gd name="connsiteY136" fmla="*/ 582930 h 3103331"/>
                      <a:gd name="connsiteX137" fmla="*/ 1173402 w 2063611"/>
                      <a:gd name="connsiteY137" fmla="*/ 506730 h 3103331"/>
                      <a:gd name="connsiteX138" fmla="*/ 1221027 w 2063611"/>
                      <a:gd name="connsiteY138" fmla="*/ 408622 h 3103331"/>
                      <a:gd name="connsiteX139" fmla="*/ 1244840 w 2063611"/>
                      <a:gd name="connsiteY139" fmla="*/ 291465 h 3103331"/>
                      <a:gd name="connsiteX140" fmla="*/ 1028622 w 2063611"/>
                      <a:gd name="connsiteY140" fmla="*/ 443865 h 3103331"/>
                      <a:gd name="connsiteX141" fmla="*/ 1051482 w 2063611"/>
                      <a:gd name="connsiteY141" fmla="*/ 315277 h 3103331"/>
                      <a:gd name="connsiteX142" fmla="*/ 1045767 w 2063611"/>
                      <a:gd name="connsiteY142" fmla="*/ 244792 h 3103331"/>
                      <a:gd name="connsiteX143" fmla="*/ 1105775 w 2063611"/>
                      <a:gd name="connsiteY143" fmla="*/ 204787 h 3103331"/>
                      <a:gd name="connsiteX144" fmla="*/ 1057197 w 2063611"/>
                      <a:gd name="connsiteY144" fmla="*/ 178117 h 3103331"/>
                      <a:gd name="connsiteX145" fmla="*/ 984807 w 2063611"/>
                      <a:gd name="connsiteY145" fmla="*/ 184785 h 3103331"/>
                      <a:gd name="connsiteX146" fmla="*/ 989570 w 2063611"/>
                      <a:gd name="connsiteY146" fmla="*/ 104775 h 3103331"/>
                      <a:gd name="connsiteX147" fmla="*/ 941945 w 2063611"/>
                      <a:gd name="connsiteY147" fmla="*/ 0 h 3103331"/>
                      <a:gd name="connsiteX148" fmla="*/ 941945 w 2063611"/>
                      <a:gd name="connsiteY148" fmla="*/ 0 h 3103331"/>
                      <a:gd name="connsiteX149" fmla="*/ 941945 w 2063611"/>
                      <a:gd name="connsiteY149" fmla="*/ 0 h 3103331"/>
                      <a:gd name="connsiteX150" fmla="*/ 879080 w 2063611"/>
                      <a:gd name="connsiteY150" fmla="*/ 280035 h 3103331"/>
                      <a:gd name="connsiteX151" fmla="*/ 900987 w 2063611"/>
                      <a:gd name="connsiteY151" fmla="*/ 320040 h 3103331"/>
                      <a:gd name="connsiteX152" fmla="*/ 879080 w 2063611"/>
                      <a:gd name="connsiteY152" fmla="*/ 280035 h 3103331"/>
                      <a:gd name="connsiteX153" fmla="*/ 856220 w 2063611"/>
                      <a:gd name="connsiteY153" fmla="*/ 397192 h 3103331"/>
                      <a:gd name="connsiteX154" fmla="*/ 869555 w 2063611"/>
                      <a:gd name="connsiteY154" fmla="*/ 428625 h 3103331"/>
                      <a:gd name="connsiteX155" fmla="*/ 856220 w 2063611"/>
                      <a:gd name="connsiteY155" fmla="*/ 397192 h 3103331"/>
                      <a:gd name="connsiteX156" fmla="*/ 1109585 w 2063611"/>
                      <a:gd name="connsiteY156" fmla="*/ 462915 h 3103331"/>
                      <a:gd name="connsiteX157" fmla="*/ 1059102 w 2063611"/>
                      <a:gd name="connsiteY157" fmla="*/ 503872 h 3103331"/>
                      <a:gd name="connsiteX158" fmla="*/ 1109585 w 2063611"/>
                      <a:gd name="connsiteY158" fmla="*/ 462915 h 3103331"/>
                      <a:gd name="connsiteX159" fmla="*/ 1001952 w 2063611"/>
                      <a:gd name="connsiteY159" fmla="*/ 577215 h 3103331"/>
                      <a:gd name="connsiteX160" fmla="*/ 1021955 w 2063611"/>
                      <a:gd name="connsiteY160" fmla="*/ 592455 h 3103331"/>
                      <a:gd name="connsiteX161" fmla="*/ 1001952 w 2063611"/>
                      <a:gd name="connsiteY161" fmla="*/ 577215 h 3103331"/>
                      <a:gd name="connsiteX162" fmla="*/ 1001952 w 2063611"/>
                      <a:gd name="connsiteY162" fmla="*/ 577215 h 3103331"/>
                      <a:gd name="connsiteX163" fmla="*/ 1103870 w 2063611"/>
                      <a:gd name="connsiteY163" fmla="*/ 596265 h 3103331"/>
                      <a:gd name="connsiteX164" fmla="*/ 1103870 w 2063611"/>
                      <a:gd name="connsiteY164" fmla="*/ 596265 h 3103331"/>
                      <a:gd name="connsiteX165" fmla="*/ 1243887 w 2063611"/>
                      <a:gd name="connsiteY165" fmla="*/ 625792 h 3103331"/>
                      <a:gd name="connsiteX166" fmla="*/ 1243887 w 2063611"/>
                      <a:gd name="connsiteY166" fmla="*/ 625792 h 3103331"/>
                      <a:gd name="connsiteX167" fmla="*/ 1025765 w 2063611"/>
                      <a:gd name="connsiteY167" fmla="*/ 753427 h 3103331"/>
                      <a:gd name="connsiteX168" fmla="*/ 1021002 w 2063611"/>
                      <a:gd name="connsiteY168" fmla="*/ 773430 h 3103331"/>
                      <a:gd name="connsiteX169" fmla="*/ 1025765 w 2063611"/>
                      <a:gd name="connsiteY169" fmla="*/ 753427 h 3103331"/>
                      <a:gd name="connsiteX170" fmla="*/ 1025765 w 2063611"/>
                      <a:gd name="connsiteY170" fmla="*/ 753427 h 3103331"/>
                      <a:gd name="connsiteX171" fmla="*/ 954327 w 2063611"/>
                      <a:gd name="connsiteY171" fmla="*/ 860107 h 3103331"/>
                      <a:gd name="connsiteX172" fmla="*/ 954327 w 2063611"/>
                      <a:gd name="connsiteY172" fmla="*/ 860107 h 3103331"/>
                      <a:gd name="connsiteX173" fmla="*/ 1029575 w 2063611"/>
                      <a:gd name="connsiteY173" fmla="*/ 877252 h 3103331"/>
                      <a:gd name="connsiteX174" fmla="*/ 1029575 w 2063611"/>
                      <a:gd name="connsiteY174" fmla="*/ 877252 h 3103331"/>
                      <a:gd name="connsiteX175" fmla="*/ 914322 w 2063611"/>
                      <a:gd name="connsiteY175" fmla="*/ 881062 h 3103331"/>
                      <a:gd name="connsiteX176" fmla="*/ 914322 w 2063611"/>
                      <a:gd name="connsiteY176" fmla="*/ 881062 h 3103331"/>
                      <a:gd name="connsiteX177" fmla="*/ 867650 w 2063611"/>
                      <a:gd name="connsiteY177" fmla="*/ 897255 h 3103331"/>
                      <a:gd name="connsiteX178" fmla="*/ 867650 w 2063611"/>
                      <a:gd name="connsiteY178" fmla="*/ 897255 h 3103331"/>
                      <a:gd name="connsiteX179" fmla="*/ 674292 w 2063611"/>
                      <a:gd name="connsiteY179" fmla="*/ 897255 h 3103331"/>
                      <a:gd name="connsiteX180" fmla="*/ 770495 w 2063611"/>
                      <a:gd name="connsiteY180" fmla="*/ 939165 h 3103331"/>
                      <a:gd name="connsiteX181" fmla="*/ 674292 w 2063611"/>
                      <a:gd name="connsiteY181" fmla="*/ 897255 h 3103331"/>
                      <a:gd name="connsiteX182" fmla="*/ 1525827 w 2063611"/>
                      <a:gd name="connsiteY182" fmla="*/ 1320165 h 3103331"/>
                      <a:gd name="connsiteX183" fmla="*/ 1525827 w 2063611"/>
                      <a:gd name="connsiteY183" fmla="*/ 1320165 h 3103331"/>
                      <a:gd name="connsiteX184" fmla="*/ 750492 w 2063611"/>
                      <a:gd name="connsiteY184" fmla="*/ 1416367 h 3103331"/>
                      <a:gd name="connsiteX185" fmla="*/ 750492 w 2063611"/>
                      <a:gd name="connsiteY185" fmla="*/ 1416367 h 3103331"/>
                      <a:gd name="connsiteX186" fmla="*/ 1551545 w 2063611"/>
                      <a:gd name="connsiteY186" fmla="*/ 1757362 h 3103331"/>
                      <a:gd name="connsiteX187" fmla="*/ 1551545 w 2063611"/>
                      <a:gd name="connsiteY187" fmla="*/ 1757362 h 3103331"/>
                      <a:gd name="connsiteX188" fmla="*/ 1759190 w 2063611"/>
                      <a:gd name="connsiteY188" fmla="*/ 1800225 h 3103331"/>
                      <a:gd name="connsiteX189" fmla="*/ 1759190 w 2063611"/>
                      <a:gd name="connsiteY189" fmla="*/ 1800225 h 3103331"/>
                      <a:gd name="connsiteX190" fmla="*/ 1762047 w 2063611"/>
                      <a:gd name="connsiteY190" fmla="*/ 1999297 h 3103331"/>
                      <a:gd name="connsiteX191" fmla="*/ 1762047 w 2063611"/>
                      <a:gd name="connsiteY191" fmla="*/ 1999297 h 3103331"/>
                      <a:gd name="connsiteX192" fmla="*/ 144702 w 2063611"/>
                      <a:gd name="connsiteY192" fmla="*/ 2322195 h 3103331"/>
                      <a:gd name="connsiteX193" fmla="*/ 144702 w 2063611"/>
                      <a:gd name="connsiteY193" fmla="*/ 2322195 h 3103331"/>
                      <a:gd name="connsiteX194" fmla="*/ 294245 w 2063611"/>
                      <a:gd name="connsiteY194" fmla="*/ 2390775 h 3103331"/>
                      <a:gd name="connsiteX195" fmla="*/ 461885 w 2063611"/>
                      <a:gd name="connsiteY195" fmla="*/ 2419350 h 3103331"/>
                      <a:gd name="connsiteX196" fmla="*/ 294245 w 2063611"/>
                      <a:gd name="connsiteY196" fmla="*/ 2390775 h 3103331"/>
                      <a:gd name="connsiteX197" fmla="*/ 510462 w 2063611"/>
                      <a:gd name="connsiteY197" fmla="*/ 2399347 h 3103331"/>
                      <a:gd name="connsiteX198" fmla="*/ 510462 w 2063611"/>
                      <a:gd name="connsiteY198" fmla="*/ 2399347 h 3103331"/>
                      <a:gd name="connsiteX199" fmla="*/ 416165 w 2063611"/>
                      <a:gd name="connsiteY199" fmla="*/ 2728912 h 3103331"/>
                      <a:gd name="connsiteX200" fmla="*/ 416165 w 2063611"/>
                      <a:gd name="connsiteY200" fmla="*/ 2728912 h 3103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</a:cxnLst>
                    <a:rect l="l" t="t" r="r" b="b"/>
                    <a:pathLst>
                      <a:path w="2063611" h="3103331">
                        <a:moveTo>
                          <a:pt x="941945" y="0"/>
                        </a:moveTo>
                        <a:cubicBezTo>
                          <a:pt x="931467" y="55245"/>
                          <a:pt x="965757" y="193357"/>
                          <a:pt x="876222" y="98107"/>
                        </a:cubicBezTo>
                        <a:cubicBezTo>
                          <a:pt x="863840" y="98107"/>
                          <a:pt x="985760" y="307657"/>
                          <a:pt x="901940" y="231457"/>
                        </a:cubicBezTo>
                        <a:cubicBezTo>
                          <a:pt x="891462" y="164782"/>
                          <a:pt x="856220" y="167640"/>
                          <a:pt x="826692" y="186690"/>
                        </a:cubicBezTo>
                        <a:cubicBezTo>
                          <a:pt x="725727" y="147637"/>
                          <a:pt x="851457" y="278130"/>
                          <a:pt x="810500" y="294322"/>
                        </a:cubicBezTo>
                        <a:cubicBezTo>
                          <a:pt x="888605" y="294322"/>
                          <a:pt x="862887" y="349567"/>
                          <a:pt x="802880" y="320992"/>
                        </a:cubicBezTo>
                        <a:cubicBezTo>
                          <a:pt x="899082" y="452437"/>
                          <a:pt x="679055" y="340995"/>
                          <a:pt x="677150" y="374332"/>
                        </a:cubicBezTo>
                        <a:cubicBezTo>
                          <a:pt x="770495" y="414337"/>
                          <a:pt x="615237" y="403860"/>
                          <a:pt x="696200" y="443865"/>
                        </a:cubicBezTo>
                        <a:cubicBezTo>
                          <a:pt x="826692" y="489585"/>
                          <a:pt x="608570" y="498157"/>
                          <a:pt x="707630" y="532447"/>
                        </a:cubicBezTo>
                        <a:cubicBezTo>
                          <a:pt x="754302" y="548640"/>
                          <a:pt x="853362" y="510540"/>
                          <a:pt x="820977" y="566737"/>
                        </a:cubicBezTo>
                        <a:cubicBezTo>
                          <a:pt x="882890" y="561022"/>
                          <a:pt x="880032" y="609600"/>
                          <a:pt x="940040" y="570547"/>
                        </a:cubicBezTo>
                        <a:cubicBezTo>
                          <a:pt x="970520" y="705802"/>
                          <a:pt x="673340" y="527685"/>
                          <a:pt x="724775" y="611505"/>
                        </a:cubicBezTo>
                        <a:cubicBezTo>
                          <a:pt x="662862" y="614362"/>
                          <a:pt x="568565" y="518160"/>
                          <a:pt x="523797" y="594360"/>
                        </a:cubicBezTo>
                        <a:cubicBezTo>
                          <a:pt x="389495" y="604837"/>
                          <a:pt x="556182" y="648652"/>
                          <a:pt x="590472" y="641985"/>
                        </a:cubicBezTo>
                        <a:cubicBezTo>
                          <a:pt x="479982" y="730567"/>
                          <a:pt x="734300" y="607695"/>
                          <a:pt x="621905" y="681037"/>
                        </a:cubicBezTo>
                        <a:cubicBezTo>
                          <a:pt x="640955" y="772477"/>
                          <a:pt x="827645" y="614362"/>
                          <a:pt x="707630" y="721042"/>
                        </a:cubicBezTo>
                        <a:cubicBezTo>
                          <a:pt x="755255" y="778192"/>
                          <a:pt x="930515" y="652462"/>
                          <a:pt x="940040" y="681990"/>
                        </a:cubicBezTo>
                        <a:cubicBezTo>
                          <a:pt x="877175" y="777240"/>
                          <a:pt x="757160" y="778192"/>
                          <a:pt x="667625" y="751522"/>
                        </a:cubicBezTo>
                        <a:cubicBezTo>
                          <a:pt x="727632" y="814387"/>
                          <a:pt x="563802" y="732472"/>
                          <a:pt x="520940" y="781050"/>
                        </a:cubicBezTo>
                        <a:cubicBezTo>
                          <a:pt x="460932" y="782002"/>
                          <a:pt x="529512" y="829627"/>
                          <a:pt x="523797" y="839152"/>
                        </a:cubicBezTo>
                        <a:cubicBezTo>
                          <a:pt x="591425" y="858202"/>
                          <a:pt x="701915" y="927735"/>
                          <a:pt x="561897" y="905827"/>
                        </a:cubicBezTo>
                        <a:cubicBezTo>
                          <a:pt x="500937" y="904875"/>
                          <a:pt x="595235" y="1015365"/>
                          <a:pt x="495222" y="951547"/>
                        </a:cubicBezTo>
                        <a:cubicBezTo>
                          <a:pt x="444740" y="923925"/>
                          <a:pt x="472362" y="1000125"/>
                          <a:pt x="402830" y="965835"/>
                        </a:cubicBezTo>
                        <a:cubicBezTo>
                          <a:pt x="339965" y="981075"/>
                          <a:pt x="502842" y="1050607"/>
                          <a:pt x="539990" y="1060132"/>
                        </a:cubicBezTo>
                        <a:cubicBezTo>
                          <a:pt x="612380" y="1058227"/>
                          <a:pt x="686675" y="1182052"/>
                          <a:pt x="722870" y="1148715"/>
                        </a:cubicBezTo>
                        <a:cubicBezTo>
                          <a:pt x="629525" y="1226820"/>
                          <a:pt x="505700" y="1155382"/>
                          <a:pt x="401877" y="1197292"/>
                        </a:cubicBezTo>
                        <a:cubicBezTo>
                          <a:pt x="359015" y="1230630"/>
                          <a:pt x="510462" y="1297305"/>
                          <a:pt x="523797" y="1303020"/>
                        </a:cubicBezTo>
                        <a:cubicBezTo>
                          <a:pt x="674292" y="1369695"/>
                          <a:pt x="337107" y="1298257"/>
                          <a:pt x="359015" y="1358265"/>
                        </a:cubicBezTo>
                        <a:cubicBezTo>
                          <a:pt x="451407" y="1413510"/>
                          <a:pt x="534275" y="1483995"/>
                          <a:pt x="630477" y="1405890"/>
                        </a:cubicBezTo>
                        <a:cubicBezTo>
                          <a:pt x="662862" y="1429702"/>
                          <a:pt x="572375" y="1422082"/>
                          <a:pt x="610475" y="1480185"/>
                        </a:cubicBezTo>
                        <a:cubicBezTo>
                          <a:pt x="515225" y="1524000"/>
                          <a:pt x="333297" y="1530667"/>
                          <a:pt x="279005" y="1581150"/>
                        </a:cubicBezTo>
                        <a:cubicBezTo>
                          <a:pt x="358062" y="1657350"/>
                          <a:pt x="444740" y="1665922"/>
                          <a:pt x="543800" y="1681162"/>
                        </a:cubicBezTo>
                        <a:cubicBezTo>
                          <a:pt x="595235" y="1662112"/>
                          <a:pt x="575232" y="1646872"/>
                          <a:pt x="620000" y="1659255"/>
                        </a:cubicBezTo>
                        <a:cubicBezTo>
                          <a:pt x="657147" y="1679257"/>
                          <a:pt x="685722" y="1605915"/>
                          <a:pt x="727632" y="1655445"/>
                        </a:cubicBezTo>
                        <a:cubicBezTo>
                          <a:pt x="682865" y="1703070"/>
                          <a:pt x="445692" y="1695450"/>
                          <a:pt x="597140" y="1752600"/>
                        </a:cubicBezTo>
                        <a:cubicBezTo>
                          <a:pt x="472362" y="1787842"/>
                          <a:pt x="337107" y="1760220"/>
                          <a:pt x="210425" y="1787842"/>
                        </a:cubicBezTo>
                        <a:cubicBezTo>
                          <a:pt x="136130" y="1821180"/>
                          <a:pt x="297102" y="1813560"/>
                          <a:pt x="207567" y="1855470"/>
                        </a:cubicBezTo>
                        <a:cubicBezTo>
                          <a:pt x="168515" y="1903095"/>
                          <a:pt x="354252" y="1852612"/>
                          <a:pt x="328535" y="1906905"/>
                        </a:cubicBezTo>
                        <a:cubicBezTo>
                          <a:pt x="389495" y="1896427"/>
                          <a:pt x="418070" y="1922145"/>
                          <a:pt x="465695" y="1909762"/>
                        </a:cubicBezTo>
                        <a:cubicBezTo>
                          <a:pt x="461885" y="1975485"/>
                          <a:pt x="535227" y="1887855"/>
                          <a:pt x="546657" y="1945957"/>
                        </a:cubicBezTo>
                        <a:cubicBezTo>
                          <a:pt x="608570" y="1936432"/>
                          <a:pt x="701915" y="1974532"/>
                          <a:pt x="595235" y="1997392"/>
                        </a:cubicBezTo>
                        <a:cubicBezTo>
                          <a:pt x="481887" y="2025967"/>
                          <a:pt x="371397" y="2014537"/>
                          <a:pt x="268527" y="2017395"/>
                        </a:cubicBezTo>
                        <a:cubicBezTo>
                          <a:pt x="201852" y="1994535"/>
                          <a:pt x="110412" y="2011680"/>
                          <a:pt x="229475" y="2042160"/>
                        </a:cubicBezTo>
                        <a:cubicBezTo>
                          <a:pt x="325677" y="2053590"/>
                          <a:pt x="138035" y="2061210"/>
                          <a:pt x="255192" y="2085022"/>
                        </a:cubicBezTo>
                        <a:cubicBezTo>
                          <a:pt x="273290" y="2141220"/>
                          <a:pt x="374255" y="2096452"/>
                          <a:pt x="413307" y="2144077"/>
                        </a:cubicBezTo>
                        <a:cubicBezTo>
                          <a:pt x="501890" y="2101215"/>
                          <a:pt x="383780" y="2187892"/>
                          <a:pt x="473315" y="2166937"/>
                        </a:cubicBezTo>
                        <a:cubicBezTo>
                          <a:pt x="568565" y="2185035"/>
                          <a:pt x="317105" y="2260282"/>
                          <a:pt x="262812" y="2221230"/>
                        </a:cubicBezTo>
                        <a:cubicBezTo>
                          <a:pt x="206615" y="2225040"/>
                          <a:pt x="136130" y="2223135"/>
                          <a:pt x="98982" y="2243137"/>
                        </a:cubicBezTo>
                        <a:cubicBezTo>
                          <a:pt x="198995" y="2288857"/>
                          <a:pt x="-72468" y="2227897"/>
                          <a:pt x="38022" y="2283142"/>
                        </a:cubicBezTo>
                        <a:cubicBezTo>
                          <a:pt x="105650" y="2283142"/>
                          <a:pt x="118032" y="2291715"/>
                          <a:pt x="77075" y="2346007"/>
                        </a:cubicBezTo>
                        <a:cubicBezTo>
                          <a:pt x="108507" y="2402205"/>
                          <a:pt x="314247" y="2380297"/>
                          <a:pt x="196137" y="2437447"/>
                        </a:cubicBezTo>
                        <a:cubicBezTo>
                          <a:pt x="139940" y="2433637"/>
                          <a:pt x="58025" y="2466975"/>
                          <a:pt x="165657" y="2471737"/>
                        </a:cubicBezTo>
                        <a:cubicBezTo>
                          <a:pt x="250430" y="2448877"/>
                          <a:pt x="91362" y="2539365"/>
                          <a:pt x="194232" y="2512695"/>
                        </a:cubicBezTo>
                        <a:cubicBezTo>
                          <a:pt x="224712" y="2559367"/>
                          <a:pt x="277100" y="2521267"/>
                          <a:pt x="294245" y="2551747"/>
                        </a:cubicBezTo>
                        <a:cubicBezTo>
                          <a:pt x="365682" y="2586037"/>
                          <a:pt x="99935" y="2566035"/>
                          <a:pt x="69455" y="2582227"/>
                        </a:cubicBezTo>
                        <a:cubicBezTo>
                          <a:pt x="172325" y="2621280"/>
                          <a:pt x="-72468" y="2625090"/>
                          <a:pt x="51357" y="2652712"/>
                        </a:cubicBezTo>
                        <a:cubicBezTo>
                          <a:pt x="93267" y="2642235"/>
                          <a:pt x="176135" y="2627947"/>
                          <a:pt x="103745" y="2686050"/>
                        </a:cubicBezTo>
                        <a:cubicBezTo>
                          <a:pt x="159942" y="2667000"/>
                          <a:pt x="189470" y="2704147"/>
                          <a:pt x="207567" y="2720340"/>
                        </a:cubicBezTo>
                        <a:cubicBezTo>
                          <a:pt x="239952" y="2692717"/>
                          <a:pt x="290435" y="2693670"/>
                          <a:pt x="255192" y="2748915"/>
                        </a:cubicBezTo>
                        <a:cubicBezTo>
                          <a:pt x="311390" y="2726055"/>
                          <a:pt x="379970" y="2644140"/>
                          <a:pt x="351395" y="2726055"/>
                        </a:cubicBezTo>
                        <a:cubicBezTo>
                          <a:pt x="463790" y="2687955"/>
                          <a:pt x="292340" y="2796540"/>
                          <a:pt x="247572" y="2751772"/>
                        </a:cubicBezTo>
                        <a:cubicBezTo>
                          <a:pt x="157085" y="2739390"/>
                          <a:pt x="86600" y="2766060"/>
                          <a:pt x="38022" y="2799397"/>
                        </a:cubicBezTo>
                        <a:cubicBezTo>
                          <a:pt x="154227" y="2793682"/>
                          <a:pt x="-90566" y="2875597"/>
                          <a:pt x="38975" y="2858452"/>
                        </a:cubicBezTo>
                        <a:cubicBezTo>
                          <a:pt x="113270" y="2826067"/>
                          <a:pt x="80885" y="2855595"/>
                          <a:pt x="81837" y="2887980"/>
                        </a:cubicBezTo>
                        <a:cubicBezTo>
                          <a:pt x="125652" y="2867977"/>
                          <a:pt x="86600" y="2935605"/>
                          <a:pt x="148512" y="2895600"/>
                        </a:cubicBezTo>
                        <a:cubicBezTo>
                          <a:pt x="202805" y="2917507"/>
                          <a:pt x="273290" y="2897505"/>
                          <a:pt x="336155" y="2907030"/>
                        </a:cubicBezTo>
                        <a:cubicBezTo>
                          <a:pt x="267575" y="2903220"/>
                          <a:pt x="160895" y="2973705"/>
                          <a:pt x="294245" y="2948940"/>
                        </a:cubicBezTo>
                        <a:cubicBezTo>
                          <a:pt x="202805" y="3000375"/>
                          <a:pt x="307580" y="3006090"/>
                          <a:pt x="354252" y="2973705"/>
                        </a:cubicBezTo>
                        <a:cubicBezTo>
                          <a:pt x="295197" y="3078480"/>
                          <a:pt x="498080" y="3010852"/>
                          <a:pt x="504747" y="3022282"/>
                        </a:cubicBezTo>
                        <a:cubicBezTo>
                          <a:pt x="494270" y="3097530"/>
                          <a:pt x="605712" y="2946082"/>
                          <a:pt x="596187" y="3050857"/>
                        </a:cubicBezTo>
                        <a:cubicBezTo>
                          <a:pt x="685722" y="3021330"/>
                          <a:pt x="757160" y="3004185"/>
                          <a:pt x="818120" y="2947035"/>
                        </a:cubicBezTo>
                        <a:cubicBezTo>
                          <a:pt x="860982" y="2994660"/>
                          <a:pt x="915275" y="2805112"/>
                          <a:pt x="950517" y="2920365"/>
                        </a:cubicBezTo>
                        <a:cubicBezTo>
                          <a:pt x="943850" y="2998470"/>
                          <a:pt x="851457" y="3137535"/>
                          <a:pt x="1006715" y="3095625"/>
                        </a:cubicBezTo>
                        <a:cubicBezTo>
                          <a:pt x="1081010" y="3100387"/>
                          <a:pt x="1123841" y="3109912"/>
                          <a:pt x="1076216" y="3013710"/>
                        </a:cubicBezTo>
                        <a:cubicBezTo>
                          <a:pt x="1052404" y="2913697"/>
                          <a:pt x="1158162" y="2987992"/>
                          <a:pt x="1184832" y="2989897"/>
                        </a:cubicBezTo>
                        <a:cubicBezTo>
                          <a:pt x="1251507" y="3060382"/>
                          <a:pt x="1385810" y="3033712"/>
                          <a:pt x="1461057" y="3019425"/>
                        </a:cubicBezTo>
                        <a:cubicBezTo>
                          <a:pt x="1450580" y="2954655"/>
                          <a:pt x="1522017" y="3003232"/>
                          <a:pt x="1554402" y="2995612"/>
                        </a:cubicBezTo>
                        <a:cubicBezTo>
                          <a:pt x="1586787" y="3031807"/>
                          <a:pt x="1650605" y="3034665"/>
                          <a:pt x="1672512" y="3023235"/>
                        </a:cubicBezTo>
                        <a:cubicBezTo>
                          <a:pt x="1728710" y="3063240"/>
                          <a:pt x="1682990" y="2899410"/>
                          <a:pt x="1741092" y="2988945"/>
                        </a:cubicBezTo>
                        <a:cubicBezTo>
                          <a:pt x="1783002" y="3012757"/>
                          <a:pt x="1863965" y="2987040"/>
                          <a:pt x="1886825" y="3002280"/>
                        </a:cubicBezTo>
                        <a:cubicBezTo>
                          <a:pt x="1882062" y="2952750"/>
                          <a:pt x="1938260" y="2977515"/>
                          <a:pt x="1881110" y="2937510"/>
                        </a:cubicBezTo>
                        <a:cubicBezTo>
                          <a:pt x="1898255" y="2935605"/>
                          <a:pt x="2024937" y="2992755"/>
                          <a:pt x="1957310" y="2940367"/>
                        </a:cubicBezTo>
                        <a:cubicBezTo>
                          <a:pt x="2072562" y="2943225"/>
                          <a:pt x="2029700" y="2892742"/>
                          <a:pt x="1941117" y="2906077"/>
                        </a:cubicBezTo>
                        <a:cubicBezTo>
                          <a:pt x="1876347" y="2900362"/>
                          <a:pt x="1760142" y="2866072"/>
                          <a:pt x="1836342" y="2846070"/>
                        </a:cubicBezTo>
                        <a:cubicBezTo>
                          <a:pt x="1852535" y="2829877"/>
                          <a:pt x="1943975" y="2846070"/>
                          <a:pt x="1876347" y="2811780"/>
                        </a:cubicBezTo>
                        <a:cubicBezTo>
                          <a:pt x="1922067" y="2832735"/>
                          <a:pt x="1987790" y="2783205"/>
                          <a:pt x="1902065" y="2783205"/>
                        </a:cubicBezTo>
                        <a:cubicBezTo>
                          <a:pt x="1955405" y="2777490"/>
                          <a:pt x="1953500" y="2727960"/>
                          <a:pt x="2024937" y="2750820"/>
                        </a:cubicBezTo>
                        <a:cubicBezTo>
                          <a:pt x="1939212" y="2715577"/>
                          <a:pt x="1995410" y="2716530"/>
                          <a:pt x="2029700" y="2704147"/>
                        </a:cubicBezTo>
                        <a:cubicBezTo>
                          <a:pt x="1964930" y="2699385"/>
                          <a:pt x="1877300" y="2667000"/>
                          <a:pt x="2001125" y="2663190"/>
                        </a:cubicBezTo>
                        <a:cubicBezTo>
                          <a:pt x="2124950" y="2613660"/>
                          <a:pt x="1975407" y="2637472"/>
                          <a:pt x="1936355" y="2638425"/>
                        </a:cubicBezTo>
                        <a:cubicBezTo>
                          <a:pt x="2002077" y="2557462"/>
                          <a:pt x="1837295" y="2673667"/>
                          <a:pt x="1785860" y="2644140"/>
                        </a:cubicBezTo>
                        <a:cubicBezTo>
                          <a:pt x="1696325" y="2650807"/>
                          <a:pt x="1494395" y="2563177"/>
                          <a:pt x="1490585" y="2531745"/>
                        </a:cubicBezTo>
                        <a:cubicBezTo>
                          <a:pt x="1521065" y="2526030"/>
                          <a:pt x="1613457" y="2601277"/>
                          <a:pt x="1584882" y="2527935"/>
                        </a:cubicBezTo>
                        <a:cubicBezTo>
                          <a:pt x="1675370" y="2606992"/>
                          <a:pt x="1727757" y="2465070"/>
                          <a:pt x="1817292" y="2559367"/>
                        </a:cubicBezTo>
                        <a:cubicBezTo>
                          <a:pt x="1696325" y="2420302"/>
                          <a:pt x="2127807" y="2518410"/>
                          <a:pt x="1931592" y="2442210"/>
                        </a:cubicBezTo>
                        <a:cubicBezTo>
                          <a:pt x="1908732" y="2429827"/>
                          <a:pt x="2158287" y="2442210"/>
                          <a:pt x="1993505" y="2409825"/>
                        </a:cubicBezTo>
                        <a:cubicBezTo>
                          <a:pt x="1938260" y="2416492"/>
                          <a:pt x="2070657" y="2367915"/>
                          <a:pt x="1985885" y="2380297"/>
                        </a:cubicBezTo>
                        <a:cubicBezTo>
                          <a:pt x="1833485" y="2366010"/>
                          <a:pt x="1698230" y="2375535"/>
                          <a:pt x="1542020" y="2321242"/>
                        </a:cubicBezTo>
                        <a:cubicBezTo>
                          <a:pt x="1443912" y="2301240"/>
                          <a:pt x="1454390" y="2249805"/>
                          <a:pt x="1547735" y="2275522"/>
                        </a:cubicBezTo>
                        <a:cubicBezTo>
                          <a:pt x="1666797" y="2304097"/>
                          <a:pt x="1704897" y="2283142"/>
                          <a:pt x="1816340" y="2284095"/>
                        </a:cubicBezTo>
                        <a:cubicBezTo>
                          <a:pt x="1841105" y="2205990"/>
                          <a:pt x="2096375" y="2253615"/>
                          <a:pt x="1987790" y="2151697"/>
                        </a:cubicBezTo>
                        <a:cubicBezTo>
                          <a:pt x="2044940" y="2120265"/>
                          <a:pt x="2115425" y="2104072"/>
                          <a:pt x="2006840" y="2117407"/>
                        </a:cubicBezTo>
                        <a:cubicBezTo>
                          <a:pt x="1903017" y="2114550"/>
                          <a:pt x="1779192" y="2103120"/>
                          <a:pt x="1692515" y="2054542"/>
                        </a:cubicBezTo>
                        <a:cubicBezTo>
                          <a:pt x="1714422" y="2004060"/>
                          <a:pt x="1866822" y="2088832"/>
                          <a:pt x="1801100" y="2020252"/>
                        </a:cubicBezTo>
                        <a:cubicBezTo>
                          <a:pt x="1838247" y="2025967"/>
                          <a:pt x="1907780" y="2008822"/>
                          <a:pt x="1829675" y="1993582"/>
                        </a:cubicBezTo>
                        <a:cubicBezTo>
                          <a:pt x="1898255" y="1987867"/>
                          <a:pt x="2011602" y="1875472"/>
                          <a:pt x="1868727" y="1927860"/>
                        </a:cubicBezTo>
                        <a:cubicBezTo>
                          <a:pt x="1796337" y="1884997"/>
                          <a:pt x="1598217" y="1955482"/>
                          <a:pt x="1593455" y="1862137"/>
                        </a:cubicBezTo>
                        <a:cubicBezTo>
                          <a:pt x="1698230" y="1882140"/>
                          <a:pt x="1812530" y="1864995"/>
                          <a:pt x="1816340" y="1730692"/>
                        </a:cubicBezTo>
                        <a:cubicBezTo>
                          <a:pt x="1743950" y="1740217"/>
                          <a:pt x="1631555" y="1806892"/>
                          <a:pt x="1584882" y="1722120"/>
                        </a:cubicBezTo>
                        <a:cubicBezTo>
                          <a:pt x="1616315" y="1743075"/>
                          <a:pt x="1682990" y="1727835"/>
                          <a:pt x="1632507" y="1685925"/>
                        </a:cubicBezTo>
                        <a:cubicBezTo>
                          <a:pt x="1687752" y="1697355"/>
                          <a:pt x="1716327" y="1596390"/>
                          <a:pt x="1641080" y="1644967"/>
                        </a:cubicBezTo>
                        <a:cubicBezTo>
                          <a:pt x="1584882" y="1655445"/>
                          <a:pt x="1383905" y="1659255"/>
                          <a:pt x="1430577" y="1605915"/>
                        </a:cubicBezTo>
                        <a:cubicBezTo>
                          <a:pt x="1482965" y="1624012"/>
                          <a:pt x="1604885" y="1600200"/>
                          <a:pt x="1512492" y="1549717"/>
                        </a:cubicBezTo>
                        <a:cubicBezTo>
                          <a:pt x="1577262" y="1572577"/>
                          <a:pt x="1712517" y="1499235"/>
                          <a:pt x="1690610" y="1452562"/>
                        </a:cubicBezTo>
                        <a:cubicBezTo>
                          <a:pt x="1642985" y="1399222"/>
                          <a:pt x="1582977" y="1438275"/>
                          <a:pt x="1532495" y="1428750"/>
                        </a:cubicBezTo>
                        <a:cubicBezTo>
                          <a:pt x="1596312" y="1386840"/>
                          <a:pt x="1531542" y="1413510"/>
                          <a:pt x="1513445" y="1381125"/>
                        </a:cubicBezTo>
                        <a:cubicBezTo>
                          <a:pt x="1463915" y="1472565"/>
                          <a:pt x="1230552" y="1384935"/>
                          <a:pt x="1275320" y="1353502"/>
                        </a:cubicBezTo>
                        <a:cubicBezTo>
                          <a:pt x="1382952" y="1353502"/>
                          <a:pt x="1462010" y="1350645"/>
                          <a:pt x="1561070" y="1321117"/>
                        </a:cubicBezTo>
                        <a:cubicBezTo>
                          <a:pt x="1533447" y="1248727"/>
                          <a:pt x="1739187" y="1218247"/>
                          <a:pt x="1586787" y="1202055"/>
                        </a:cubicBezTo>
                        <a:cubicBezTo>
                          <a:pt x="1553450" y="1132522"/>
                          <a:pt x="1399145" y="1257300"/>
                          <a:pt x="1433435" y="1143952"/>
                        </a:cubicBezTo>
                        <a:cubicBezTo>
                          <a:pt x="1341042" y="1217295"/>
                          <a:pt x="1141970" y="1132522"/>
                          <a:pt x="1120062" y="1087755"/>
                        </a:cubicBezTo>
                        <a:cubicBezTo>
                          <a:pt x="1207692" y="1115377"/>
                          <a:pt x="1229600" y="1084897"/>
                          <a:pt x="1302942" y="1102042"/>
                        </a:cubicBezTo>
                        <a:cubicBezTo>
                          <a:pt x="1293417" y="1071562"/>
                          <a:pt x="1368665" y="1159192"/>
                          <a:pt x="1399145" y="1087755"/>
                        </a:cubicBezTo>
                        <a:cubicBezTo>
                          <a:pt x="1472487" y="1084897"/>
                          <a:pt x="1417242" y="977265"/>
                          <a:pt x="1501062" y="1033462"/>
                        </a:cubicBezTo>
                        <a:cubicBezTo>
                          <a:pt x="1522017" y="986790"/>
                          <a:pt x="1640127" y="962977"/>
                          <a:pt x="1524875" y="962025"/>
                        </a:cubicBezTo>
                        <a:cubicBezTo>
                          <a:pt x="1491537" y="929640"/>
                          <a:pt x="1420100" y="1001077"/>
                          <a:pt x="1414385" y="931545"/>
                        </a:cubicBezTo>
                        <a:cubicBezTo>
                          <a:pt x="1335327" y="1004887"/>
                          <a:pt x="1196262" y="983932"/>
                          <a:pt x="1147685" y="896302"/>
                        </a:cubicBezTo>
                        <a:cubicBezTo>
                          <a:pt x="1192452" y="892492"/>
                          <a:pt x="1298180" y="960120"/>
                          <a:pt x="1297227" y="877252"/>
                        </a:cubicBezTo>
                        <a:cubicBezTo>
                          <a:pt x="1341042" y="921067"/>
                          <a:pt x="1435340" y="907732"/>
                          <a:pt x="1344852" y="861060"/>
                        </a:cubicBezTo>
                        <a:cubicBezTo>
                          <a:pt x="1404860" y="904875"/>
                          <a:pt x="1482965" y="863917"/>
                          <a:pt x="1473440" y="824865"/>
                        </a:cubicBezTo>
                        <a:cubicBezTo>
                          <a:pt x="1618220" y="807720"/>
                          <a:pt x="1400097" y="756285"/>
                          <a:pt x="1356282" y="791527"/>
                        </a:cubicBezTo>
                        <a:cubicBezTo>
                          <a:pt x="1302942" y="677227"/>
                          <a:pt x="1151495" y="842010"/>
                          <a:pt x="1123872" y="748665"/>
                        </a:cubicBezTo>
                        <a:cubicBezTo>
                          <a:pt x="1095297" y="733425"/>
                          <a:pt x="949565" y="670560"/>
                          <a:pt x="1012430" y="648652"/>
                        </a:cubicBezTo>
                        <a:cubicBezTo>
                          <a:pt x="1021955" y="691515"/>
                          <a:pt x="1084820" y="745807"/>
                          <a:pt x="1081010" y="666750"/>
                        </a:cubicBezTo>
                        <a:cubicBezTo>
                          <a:pt x="1117205" y="771525"/>
                          <a:pt x="1180070" y="632460"/>
                          <a:pt x="1237220" y="720090"/>
                        </a:cubicBezTo>
                        <a:cubicBezTo>
                          <a:pt x="1263890" y="662940"/>
                          <a:pt x="1355330" y="741045"/>
                          <a:pt x="1382000" y="660082"/>
                        </a:cubicBezTo>
                        <a:cubicBezTo>
                          <a:pt x="1328660" y="617220"/>
                          <a:pt x="1179117" y="571500"/>
                          <a:pt x="1167687" y="582930"/>
                        </a:cubicBezTo>
                        <a:cubicBezTo>
                          <a:pt x="1222932" y="536257"/>
                          <a:pt x="1266747" y="519112"/>
                          <a:pt x="1173402" y="506730"/>
                        </a:cubicBezTo>
                        <a:cubicBezTo>
                          <a:pt x="1161972" y="472440"/>
                          <a:pt x="1349615" y="455295"/>
                          <a:pt x="1221027" y="408622"/>
                        </a:cubicBezTo>
                        <a:cubicBezTo>
                          <a:pt x="1315325" y="374332"/>
                          <a:pt x="1189595" y="341947"/>
                          <a:pt x="1244840" y="291465"/>
                        </a:cubicBezTo>
                        <a:cubicBezTo>
                          <a:pt x="1142922" y="295275"/>
                          <a:pt x="1093392" y="362902"/>
                          <a:pt x="1028622" y="443865"/>
                        </a:cubicBezTo>
                        <a:cubicBezTo>
                          <a:pt x="953375" y="458152"/>
                          <a:pt x="963852" y="234315"/>
                          <a:pt x="1051482" y="315277"/>
                        </a:cubicBezTo>
                        <a:cubicBezTo>
                          <a:pt x="1145780" y="320040"/>
                          <a:pt x="1119110" y="247650"/>
                          <a:pt x="1045767" y="244792"/>
                        </a:cubicBezTo>
                        <a:cubicBezTo>
                          <a:pt x="1083867" y="240030"/>
                          <a:pt x="1214360" y="235267"/>
                          <a:pt x="1105775" y="204787"/>
                        </a:cubicBezTo>
                        <a:cubicBezTo>
                          <a:pt x="1183880" y="128587"/>
                          <a:pt x="1106727" y="167640"/>
                          <a:pt x="1057197" y="178117"/>
                        </a:cubicBezTo>
                        <a:cubicBezTo>
                          <a:pt x="1022907" y="129540"/>
                          <a:pt x="961947" y="315277"/>
                          <a:pt x="984807" y="184785"/>
                        </a:cubicBezTo>
                        <a:cubicBezTo>
                          <a:pt x="1001952" y="130492"/>
                          <a:pt x="1109585" y="26670"/>
                          <a:pt x="989570" y="104775"/>
                        </a:cubicBezTo>
                        <a:cubicBezTo>
                          <a:pt x="940040" y="111442"/>
                          <a:pt x="1010525" y="17145"/>
                          <a:pt x="941945" y="0"/>
                        </a:cubicBezTo>
                        <a:lnTo>
                          <a:pt x="941945" y="0"/>
                        </a:lnTo>
                        <a:lnTo>
                          <a:pt x="941945" y="0"/>
                        </a:lnTo>
                        <a:close/>
                        <a:moveTo>
                          <a:pt x="879080" y="280035"/>
                        </a:moveTo>
                        <a:cubicBezTo>
                          <a:pt x="943850" y="286702"/>
                          <a:pt x="929562" y="422910"/>
                          <a:pt x="900987" y="320040"/>
                        </a:cubicBezTo>
                        <a:cubicBezTo>
                          <a:pt x="897177" y="306705"/>
                          <a:pt x="872412" y="298132"/>
                          <a:pt x="879080" y="280035"/>
                        </a:cubicBezTo>
                        <a:close/>
                        <a:moveTo>
                          <a:pt x="856220" y="397192"/>
                        </a:moveTo>
                        <a:cubicBezTo>
                          <a:pt x="924800" y="399097"/>
                          <a:pt x="940040" y="497205"/>
                          <a:pt x="869555" y="428625"/>
                        </a:cubicBezTo>
                        <a:cubicBezTo>
                          <a:pt x="870507" y="429577"/>
                          <a:pt x="835265" y="399097"/>
                          <a:pt x="856220" y="397192"/>
                        </a:cubicBezTo>
                        <a:close/>
                        <a:moveTo>
                          <a:pt x="1109585" y="462915"/>
                        </a:moveTo>
                        <a:cubicBezTo>
                          <a:pt x="1135302" y="532447"/>
                          <a:pt x="909560" y="535305"/>
                          <a:pt x="1059102" y="503872"/>
                        </a:cubicBezTo>
                        <a:cubicBezTo>
                          <a:pt x="1080057" y="495300"/>
                          <a:pt x="1089582" y="472440"/>
                          <a:pt x="1109585" y="462915"/>
                        </a:cubicBezTo>
                        <a:close/>
                        <a:moveTo>
                          <a:pt x="1001952" y="577215"/>
                        </a:moveTo>
                        <a:cubicBezTo>
                          <a:pt x="1061007" y="583882"/>
                          <a:pt x="1121015" y="617220"/>
                          <a:pt x="1021955" y="592455"/>
                        </a:cubicBezTo>
                        <a:lnTo>
                          <a:pt x="1001952" y="577215"/>
                        </a:lnTo>
                        <a:lnTo>
                          <a:pt x="1001952" y="577215"/>
                        </a:lnTo>
                        <a:close/>
                        <a:moveTo>
                          <a:pt x="1103870" y="596265"/>
                        </a:moveTo>
                        <a:lnTo>
                          <a:pt x="1103870" y="596265"/>
                        </a:lnTo>
                        <a:close/>
                        <a:moveTo>
                          <a:pt x="1243887" y="625792"/>
                        </a:moveTo>
                        <a:lnTo>
                          <a:pt x="1243887" y="625792"/>
                        </a:lnTo>
                        <a:close/>
                        <a:moveTo>
                          <a:pt x="1025765" y="753427"/>
                        </a:moveTo>
                        <a:cubicBezTo>
                          <a:pt x="1061960" y="806767"/>
                          <a:pt x="1002905" y="868680"/>
                          <a:pt x="1021002" y="773430"/>
                        </a:cubicBezTo>
                        <a:lnTo>
                          <a:pt x="1025765" y="753427"/>
                        </a:lnTo>
                        <a:lnTo>
                          <a:pt x="1025765" y="753427"/>
                        </a:lnTo>
                        <a:close/>
                        <a:moveTo>
                          <a:pt x="954327" y="860107"/>
                        </a:moveTo>
                        <a:lnTo>
                          <a:pt x="954327" y="860107"/>
                        </a:lnTo>
                        <a:close/>
                        <a:moveTo>
                          <a:pt x="1029575" y="877252"/>
                        </a:moveTo>
                        <a:lnTo>
                          <a:pt x="1029575" y="877252"/>
                        </a:lnTo>
                        <a:close/>
                        <a:moveTo>
                          <a:pt x="914322" y="881062"/>
                        </a:moveTo>
                        <a:lnTo>
                          <a:pt x="914322" y="881062"/>
                        </a:lnTo>
                        <a:close/>
                        <a:moveTo>
                          <a:pt x="867650" y="897255"/>
                        </a:moveTo>
                        <a:lnTo>
                          <a:pt x="867650" y="897255"/>
                        </a:lnTo>
                        <a:close/>
                        <a:moveTo>
                          <a:pt x="674292" y="897255"/>
                        </a:moveTo>
                        <a:cubicBezTo>
                          <a:pt x="711440" y="941070"/>
                          <a:pt x="913370" y="889635"/>
                          <a:pt x="770495" y="939165"/>
                        </a:cubicBezTo>
                        <a:cubicBezTo>
                          <a:pt x="738110" y="945832"/>
                          <a:pt x="647622" y="959167"/>
                          <a:pt x="674292" y="897255"/>
                        </a:cubicBezTo>
                        <a:close/>
                        <a:moveTo>
                          <a:pt x="1525827" y="1320165"/>
                        </a:moveTo>
                        <a:lnTo>
                          <a:pt x="1525827" y="1320165"/>
                        </a:lnTo>
                        <a:close/>
                        <a:moveTo>
                          <a:pt x="750492" y="1416367"/>
                        </a:moveTo>
                        <a:lnTo>
                          <a:pt x="750492" y="1416367"/>
                        </a:lnTo>
                        <a:close/>
                        <a:moveTo>
                          <a:pt x="1551545" y="1757362"/>
                        </a:moveTo>
                        <a:lnTo>
                          <a:pt x="1551545" y="1757362"/>
                        </a:lnTo>
                        <a:close/>
                        <a:moveTo>
                          <a:pt x="1759190" y="1800225"/>
                        </a:moveTo>
                        <a:lnTo>
                          <a:pt x="1759190" y="1800225"/>
                        </a:lnTo>
                        <a:close/>
                        <a:moveTo>
                          <a:pt x="1762047" y="1999297"/>
                        </a:moveTo>
                        <a:lnTo>
                          <a:pt x="1762047" y="1999297"/>
                        </a:lnTo>
                        <a:close/>
                        <a:moveTo>
                          <a:pt x="144702" y="2322195"/>
                        </a:moveTo>
                        <a:lnTo>
                          <a:pt x="144702" y="2322195"/>
                        </a:lnTo>
                        <a:close/>
                        <a:moveTo>
                          <a:pt x="294245" y="2390775"/>
                        </a:moveTo>
                        <a:cubicBezTo>
                          <a:pt x="336155" y="2438400"/>
                          <a:pt x="403782" y="2397442"/>
                          <a:pt x="461885" y="2419350"/>
                        </a:cubicBezTo>
                        <a:cubicBezTo>
                          <a:pt x="489507" y="2429827"/>
                          <a:pt x="195185" y="2477452"/>
                          <a:pt x="294245" y="2390775"/>
                        </a:cubicBezTo>
                        <a:close/>
                        <a:moveTo>
                          <a:pt x="510462" y="2399347"/>
                        </a:moveTo>
                        <a:lnTo>
                          <a:pt x="510462" y="2399347"/>
                        </a:lnTo>
                        <a:close/>
                        <a:moveTo>
                          <a:pt x="416165" y="2728912"/>
                        </a:moveTo>
                        <a:lnTo>
                          <a:pt x="416165" y="272891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手繪多邊形 137">
                    <a:extLst>
                      <a:ext uri="{FF2B5EF4-FFF2-40B4-BE49-F238E27FC236}">
                        <a16:creationId xmlns:a16="http://schemas.microsoft.com/office/drawing/2014/main" id="{8A799F9F-849E-C606-8D0E-4633CBED3847}"/>
                      </a:ext>
                    </a:extLst>
                  </p:cNvPr>
                  <p:cNvSpPr/>
                  <p:nvPr/>
                </p:nvSpPr>
                <p:spPr>
                  <a:xfrm>
                    <a:off x="1162615" y="3091188"/>
                    <a:ext cx="151782" cy="581958"/>
                  </a:xfrm>
                  <a:custGeom>
                    <a:avLst/>
                    <a:gdLst>
                      <a:gd name="connsiteX0" fmla="*/ 86917 w 190552"/>
                      <a:gd name="connsiteY0" fmla="*/ 0 h 950258"/>
                      <a:gd name="connsiteX1" fmla="*/ 73470 w 190552"/>
                      <a:gd name="connsiteY1" fmla="*/ 80682 h 950258"/>
                      <a:gd name="connsiteX2" fmla="*/ 64506 w 190552"/>
                      <a:gd name="connsiteY2" fmla="*/ 331694 h 950258"/>
                      <a:gd name="connsiteX3" fmla="*/ 55541 w 190552"/>
                      <a:gd name="connsiteY3" fmla="*/ 394447 h 950258"/>
                      <a:gd name="connsiteX4" fmla="*/ 46576 w 190552"/>
                      <a:gd name="connsiteY4" fmla="*/ 479611 h 950258"/>
                      <a:gd name="connsiteX5" fmla="*/ 42094 w 190552"/>
                      <a:gd name="connsiteY5" fmla="*/ 497541 h 950258"/>
                      <a:gd name="connsiteX6" fmla="*/ 37611 w 190552"/>
                      <a:gd name="connsiteY6" fmla="*/ 542364 h 950258"/>
                      <a:gd name="connsiteX7" fmla="*/ 33129 w 190552"/>
                      <a:gd name="connsiteY7" fmla="*/ 573741 h 950258"/>
                      <a:gd name="connsiteX8" fmla="*/ 28647 w 190552"/>
                      <a:gd name="connsiteY8" fmla="*/ 609600 h 950258"/>
                      <a:gd name="connsiteX9" fmla="*/ 24164 w 190552"/>
                      <a:gd name="connsiteY9" fmla="*/ 690282 h 950258"/>
                      <a:gd name="connsiteX10" fmla="*/ 42094 w 190552"/>
                      <a:gd name="connsiteY10" fmla="*/ 950258 h 950258"/>
                      <a:gd name="connsiteX11" fmla="*/ 158635 w 190552"/>
                      <a:gd name="connsiteY11" fmla="*/ 941294 h 950258"/>
                      <a:gd name="connsiteX12" fmla="*/ 163117 w 190552"/>
                      <a:gd name="connsiteY12" fmla="*/ 918882 h 950258"/>
                      <a:gd name="connsiteX13" fmla="*/ 172082 w 190552"/>
                      <a:gd name="connsiteY13" fmla="*/ 856129 h 950258"/>
                      <a:gd name="connsiteX14" fmla="*/ 176564 w 190552"/>
                      <a:gd name="connsiteY14" fmla="*/ 726141 h 950258"/>
                      <a:gd name="connsiteX15" fmla="*/ 181047 w 190552"/>
                      <a:gd name="connsiteY15" fmla="*/ 690282 h 950258"/>
                      <a:gd name="connsiteX16" fmla="*/ 185529 w 190552"/>
                      <a:gd name="connsiteY16" fmla="*/ 649941 h 950258"/>
                      <a:gd name="connsiteX17" fmla="*/ 190011 w 190552"/>
                      <a:gd name="connsiteY17" fmla="*/ 488576 h 950258"/>
                      <a:gd name="connsiteX18" fmla="*/ 185529 w 190552"/>
                      <a:gd name="connsiteY18" fmla="*/ 26894 h 950258"/>
                      <a:gd name="connsiteX19" fmla="*/ 167600 w 190552"/>
                      <a:gd name="connsiteY19" fmla="*/ 17929 h 950258"/>
                      <a:gd name="connsiteX20" fmla="*/ 118294 w 190552"/>
                      <a:gd name="connsiteY20" fmla="*/ 0 h 950258"/>
                      <a:gd name="connsiteX21" fmla="*/ 86917 w 190552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46632 w 172678"/>
                      <a:gd name="connsiteY2" fmla="*/ 331694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55596 w 172678"/>
                      <a:gd name="connsiteY1" fmla="*/ 80682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37667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45658 w 172678"/>
                      <a:gd name="connsiteY1" fmla="*/ 66090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8702 w 172678"/>
                      <a:gd name="connsiteY4" fmla="*/ 47961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0275 w 172678"/>
                      <a:gd name="connsiteY3" fmla="*/ 39444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31952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  <a:gd name="connsiteX0" fmla="*/ 69043 w 172678"/>
                      <a:gd name="connsiteY0" fmla="*/ 0 h 950258"/>
                      <a:gd name="connsiteX1" fmla="*/ 28266 w 172678"/>
                      <a:gd name="connsiteY1" fmla="*/ 61226 h 950258"/>
                      <a:gd name="connsiteX2" fmla="*/ 31725 w 172678"/>
                      <a:gd name="connsiteY2" fmla="*/ 321967 h 950258"/>
                      <a:gd name="connsiteX3" fmla="*/ 28060 w 172678"/>
                      <a:gd name="connsiteY3" fmla="*/ 398257 h 950258"/>
                      <a:gd name="connsiteX4" fmla="*/ 22864 w 172678"/>
                      <a:gd name="connsiteY4" fmla="*/ 468181 h 950258"/>
                      <a:gd name="connsiteX5" fmla="*/ 24220 w 172678"/>
                      <a:gd name="connsiteY5" fmla="*/ 497541 h 950258"/>
                      <a:gd name="connsiteX6" fmla="*/ 19737 w 172678"/>
                      <a:gd name="connsiteY6" fmla="*/ 542364 h 950258"/>
                      <a:gd name="connsiteX7" fmla="*/ 15255 w 172678"/>
                      <a:gd name="connsiteY7" fmla="*/ 573741 h 950258"/>
                      <a:gd name="connsiteX8" fmla="*/ 10773 w 172678"/>
                      <a:gd name="connsiteY8" fmla="*/ 609600 h 950258"/>
                      <a:gd name="connsiteX9" fmla="*/ 6290 w 172678"/>
                      <a:gd name="connsiteY9" fmla="*/ 690282 h 950258"/>
                      <a:gd name="connsiteX10" fmla="*/ 24220 w 172678"/>
                      <a:gd name="connsiteY10" fmla="*/ 950258 h 950258"/>
                      <a:gd name="connsiteX11" fmla="*/ 140761 w 172678"/>
                      <a:gd name="connsiteY11" fmla="*/ 941294 h 950258"/>
                      <a:gd name="connsiteX12" fmla="*/ 145243 w 172678"/>
                      <a:gd name="connsiteY12" fmla="*/ 918882 h 950258"/>
                      <a:gd name="connsiteX13" fmla="*/ 154208 w 172678"/>
                      <a:gd name="connsiteY13" fmla="*/ 856129 h 950258"/>
                      <a:gd name="connsiteX14" fmla="*/ 158690 w 172678"/>
                      <a:gd name="connsiteY14" fmla="*/ 726141 h 950258"/>
                      <a:gd name="connsiteX15" fmla="*/ 163173 w 172678"/>
                      <a:gd name="connsiteY15" fmla="*/ 690282 h 950258"/>
                      <a:gd name="connsiteX16" fmla="*/ 167655 w 172678"/>
                      <a:gd name="connsiteY16" fmla="*/ 649941 h 950258"/>
                      <a:gd name="connsiteX17" fmla="*/ 172137 w 172678"/>
                      <a:gd name="connsiteY17" fmla="*/ 488576 h 950258"/>
                      <a:gd name="connsiteX18" fmla="*/ 167655 w 172678"/>
                      <a:gd name="connsiteY18" fmla="*/ 26894 h 950258"/>
                      <a:gd name="connsiteX19" fmla="*/ 149726 w 172678"/>
                      <a:gd name="connsiteY19" fmla="*/ 17929 h 950258"/>
                      <a:gd name="connsiteX20" fmla="*/ 100420 w 172678"/>
                      <a:gd name="connsiteY20" fmla="*/ 0 h 950258"/>
                      <a:gd name="connsiteX21" fmla="*/ 69043 w 172678"/>
                      <a:gd name="connsiteY21" fmla="*/ 0 h 950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678" h="950258">
                        <a:moveTo>
                          <a:pt x="69043" y="0"/>
                        </a:moveTo>
                        <a:cubicBezTo>
                          <a:pt x="64561" y="26894"/>
                          <a:pt x="29145" y="33975"/>
                          <a:pt x="28266" y="61226"/>
                        </a:cubicBezTo>
                        <a:cubicBezTo>
                          <a:pt x="27814" y="75250"/>
                          <a:pt x="31759" y="265795"/>
                          <a:pt x="31725" y="321967"/>
                        </a:cubicBezTo>
                        <a:cubicBezTo>
                          <a:pt x="31691" y="378139"/>
                          <a:pt x="29537" y="373888"/>
                          <a:pt x="28060" y="398257"/>
                        </a:cubicBezTo>
                        <a:cubicBezTo>
                          <a:pt x="26583" y="422626"/>
                          <a:pt x="23504" y="451634"/>
                          <a:pt x="22864" y="468181"/>
                        </a:cubicBezTo>
                        <a:cubicBezTo>
                          <a:pt x="22224" y="484728"/>
                          <a:pt x="25714" y="491564"/>
                          <a:pt x="24220" y="497541"/>
                        </a:cubicBezTo>
                        <a:cubicBezTo>
                          <a:pt x="22726" y="512482"/>
                          <a:pt x="21491" y="527451"/>
                          <a:pt x="19737" y="542364"/>
                        </a:cubicBezTo>
                        <a:cubicBezTo>
                          <a:pt x="18503" y="552857"/>
                          <a:pt x="16651" y="563268"/>
                          <a:pt x="15255" y="573741"/>
                        </a:cubicBezTo>
                        <a:cubicBezTo>
                          <a:pt x="13663" y="585681"/>
                          <a:pt x="12267" y="597647"/>
                          <a:pt x="10773" y="609600"/>
                        </a:cubicBezTo>
                        <a:cubicBezTo>
                          <a:pt x="9279" y="636494"/>
                          <a:pt x="6290" y="663347"/>
                          <a:pt x="6290" y="690282"/>
                        </a:cubicBezTo>
                        <a:cubicBezTo>
                          <a:pt x="6290" y="943628"/>
                          <a:pt x="-16327" y="856163"/>
                          <a:pt x="24220" y="950258"/>
                        </a:cubicBezTo>
                        <a:cubicBezTo>
                          <a:pt x="63067" y="947270"/>
                          <a:pt x="103046" y="951072"/>
                          <a:pt x="140761" y="941294"/>
                        </a:cubicBezTo>
                        <a:cubicBezTo>
                          <a:pt x="148136" y="939382"/>
                          <a:pt x="143880" y="926378"/>
                          <a:pt x="145243" y="918882"/>
                        </a:cubicBezTo>
                        <a:cubicBezTo>
                          <a:pt x="150416" y="890430"/>
                          <a:pt x="150309" y="887322"/>
                          <a:pt x="154208" y="856129"/>
                        </a:cubicBezTo>
                        <a:cubicBezTo>
                          <a:pt x="155702" y="812800"/>
                          <a:pt x="156350" y="769433"/>
                          <a:pt x="158690" y="726141"/>
                        </a:cubicBezTo>
                        <a:cubicBezTo>
                          <a:pt x="159340" y="714113"/>
                          <a:pt x="161765" y="702246"/>
                          <a:pt x="163173" y="690282"/>
                        </a:cubicBezTo>
                        <a:cubicBezTo>
                          <a:pt x="164754" y="676845"/>
                          <a:pt x="166161" y="663388"/>
                          <a:pt x="167655" y="649941"/>
                        </a:cubicBezTo>
                        <a:cubicBezTo>
                          <a:pt x="169149" y="596153"/>
                          <a:pt x="172137" y="542385"/>
                          <a:pt x="172137" y="488576"/>
                        </a:cubicBezTo>
                        <a:cubicBezTo>
                          <a:pt x="172137" y="334675"/>
                          <a:pt x="174975" y="180621"/>
                          <a:pt x="167655" y="26894"/>
                        </a:cubicBezTo>
                        <a:cubicBezTo>
                          <a:pt x="167337" y="20220"/>
                          <a:pt x="155832" y="20643"/>
                          <a:pt x="149726" y="17929"/>
                        </a:cubicBezTo>
                        <a:cubicBezTo>
                          <a:pt x="143707" y="15254"/>
                          <a:pt x="105392" y="0"/>
                          <a:pt x="100420" y="0"/>
                        </a:cubicBezTo>
                        <a:lnTo>
                          <a:pt x="6904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371600">
                      <a:defRPr/>
                    </a:pPr>
                    <a:endParaRPr lang="zh-TW" altLang="en-US" sz="2700">
                      <a:solidFill>
                        <a:prstClr val="white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</p:grpSp>
            <p:sp>
              <p:nvSpPr>
                <p:cNvPr id="35" name="手繪多邊形 134">
                  <a:extLst>
                    <a:ext uri="{FF2B5EF4-FFF2-40B4-BE49-F238E27FC236}">
                      <a16:creationId xmlns:a16="http://schemas.microsoft.com/office/drawing/2014/main" id="{4CD2CDE3-69E4-65D8-E3EF-C1F97F732CBD}"/>
                    </a:ext>
                  </a:extLst>
                </p:cNvPr>
                <p:cNvSpPr/>
                <p:nvPr/>
              </p:nvSpPr>
              <p:spPr>
                <a:xfrm>
                  <a:off x="604055" y="6798536"/>
                  <a:ext cx="133986" cy="546463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36" name="Graphic 47">
                  <a:extLst>
                    <a:ext uri="{FF2B5EF4-FFF2-40B4-BE49-F238E27FC236}">
                      <a16:creationId xmlns:a16="http://schemas.microsoft.com/office/drawing/2014/main" id="{AB9F60F2-E3A8-D694-FAF8-3CBE6F37C63B}"/>
                    </a:ext>
                  </a:extLst>
                </p:cNvPr>
                <p:cNvSpPr/>
                <p:nvPr/>
              </p:nvSpPr>
              <p:spPr>
                <a:xfrm>
                  <a:off x="162901" y="5507091"/>
                  <a:ext cx="1094792" cy="149661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群組 21">
                <a:extLst>
                  <a:ext uri="{FF2B5EF4-FFF2-40B4-BE49-F238E27FC236}">
                    <a16:creationId xmlns:a16="http://schemas.microsoft.com/office/drawing/2014/main" id="{E70B19E2-E45D-018E-A6E3-818E5337AD43}"/>
                  </a:ext>
                </a:extLst>
              </p:cNvPr>
              <p:cNvGrpSpPr/>
              <p:nvPr/>
            </p:nvGrpSpPr>
            <p:grpSpPr>
              <a:xfrm>
                <a:off x="5879664" y="1870908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31" name="Graphic 47">
                  <a:extLst>
                    <a:ext uri="{FF2B5EF4-FFF2-40B4-BE49-F238E27FC236}">
                      <a16:creationId xmlns:a16="http://schemas.microsoft.com/office/drawing/2014/main" id="{D4944476-D72C-B222-D592-0960BA773E9A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手繪多邊形 130">
                  <a:extLst>
                    <a:ext uri="{FF2B5EF4-FFF2-40B4-BE49-F238E27FC236}">
                      <a16:creationId xmlns:a16="http://schemas.microsoft.com/office/drawing/2014/main" id="{6404FDF5-E17C-4D38-FD82-482F0D110D91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B410447B-2F3A-0C12-4F00-9EC251C72822}"/>
                  </a:ext>
                </a:extLst>
              </p:cNvPr>
              <p:cNvGrpSpPr/>
              <p:nvPr/>
            </p:nvGrpSpPr>
            <p:grpSpPr>
              <a:xfrm>
                <a:off x="5348892" y="2010387"/>
                <a:ext cx="920552" cy="1545399"/>
                <a:chOff x="662870" y="1715858"/>
                <a:chExt cx="1240198" cy="1957288"/>
              </a:xfrm>
              <a:solidFill>
                <a:srgbClr val="D5E7DC"/>
              </a:solidFill>
            </p:grpSpPr>
            <p:sp>
              <p:nvSpPr>
                <p:cNvPr id="29" name="Graphic 47">
                  <a:extLst>
                    <a:ext uri="{FF2B5EF4-FFF2-40B4-BE49-F238E27FC236}">
                      <a16:creationId xmlns:a16="http://schemas.microsoft.com/office/drawing/2014/main" id="{4B8C6253-45BB-0E8A-00C1-EE9778AEA81B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手繪多邊形 127">
                  <a:extLst>
                    <a:ext uri="{FF2B5EF4-FFF2-40B4-BE49-F238E27FC236}">
                      <a16:creationId xmlns:a16="http://schemas.microsoft.com/office/drawing/2014/main" id="{20FAE3B4-6E1E-2E60-FD64-79AE7C648567}"/>
                    </a:ext>
                  </a:extLst>
                </p:cNvPr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24" name="群組 23">
                <a:extLst>
                  <a:ext uri="{FF2B5EF4-FFF2-40B4-BE49-F238E27FC236}">
                    <a16:creationId xmlns:a16="http://schemas.microsoft.com/office/drawing/2014/main" id="{867AFCFA-3745-D374-A269-F87772A424D7}"/>
                  </a:ext>
                </a:extLst>
              </p:cNvPr>
              <p:cNvGrpSpPr/>
              <p:nvPr/>
            </p:nvGrpSpPr>
            <p:grpSpPr>
              <a:xfrm>
                <a:off x="-245367" y="2092607"/>
                <a:ext cx="920552" cy="1545399"/>
                <a:chOff x="663486" y="1715859"/>
                <a:chExt cx="1240198" cy="1957287"/>
              </a:xfrm>
              <a:solidFill>
                <a:srgbClr val="D5E7DC"/>
              </a:solidFill>
            </p:grpSpPr>
            <p:sp>
              <p:nvSpPr>
                <p:cNvPr id="27" name="Graphic 47">
                  <a:extLst>
                    <a:ext uri="{FF2B5EF4-FFF2-40B4-BE49-F238E27FC236}">
                      <a16:creationId xmlns:a16="http://schemas.microsoft.com/office/drawing/2014/main" id="{02BB7F37-F7CD-1DF0-1F45-2CE89DFB8061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手繪多邊形 98">
                  <a:extLst>
                    <a:ext uri="{FF2B5EF4-FFF2-40B4-BE49-F238E27FC236}">
                      <a16:creationId xmlns:a16="http://schemas.microsoft.com/office/drawing/2014/main" id="{476BE195-8748-DB3C-D2C1-F8DF5EAE9BD5}"/>
                    </a:ext>
                  </a:extLst>
                </p:cNvPr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25" name="Graphic 47">
                <a:extLst>
                  <a:ext uri="{FF2B5EF4-FFF2-40B4-BE49-F238E27FC236}">
                    <a16:creationId xmlns:a16="http://schemas.microsoft.com/office/drawing/2014/main" id="{9CF8193E-19F2-DDDD-F881-7896EAFB90CC}"/>
                  </a:ext>
                </a:extLst>
              </p:cNvPr>
              <p:cNvSpPr/>
              <p:nvPr/>
            </p:nvSpPr>
            <p:spPr>
              <a:xfrm>
                <a:off x="251589" y="2255089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Graphic 47">
                <a:extLst>
                  <a:ext uri="{FF2B5EF4-FFF2-40B4-BE49-F238E27FC236}">
                    <a16:creationId xmlns:a16="http://schemas.microsoft.com/office/drawing/2014/main" id="{CB9AE79D-F2C3-F87B-2B31-20FB6307944D}"/>
                  </a:ext>
                </a:extLst>
              </p:cNvPr>
              <p:cNvSpPr/>
              <p:nvPr/>
            </p:nvSpPr>
            <p:spPr>
              <a:xfrm>
                <a:off x="11434107" y="165125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solidFill>
                <a:srgbClr val="D5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5317643" y="-2104988"/>
            <a:ext cx="11096907" cy="1621137"/>
            <a:chOff x="6079842" y="-2183317"/>
            <a:chExt cx="7397938" cy="1080758"/>
          </a:xfrm>
        </p:grpSpPr>
        <p:sp>
          <p:nvSpPr>
            <p:cNvPr id="57" name="矩形 56"/>
            <p:cNvSpPr/>
            <p:nvPr/>
          </p:nvSpPr>
          <p:spPr>
            <a:xfrm>
              <a:off x="6079842" y="-2182559"/>
              <a:ext cx="1080000" cy="1080000"/>
            </a:xfrm>
            <a:prstGeom prst="rect">
              <a:avLst/>
            </a:prstGeom>
            <a:solidFill>
              <a:srgbClr val="D5E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70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7340603" y="-2183317"/>
              <a:ext cx="6137177" cy="1080758"/>
              <a:chOff x="7340603" y="-2183317"/>
              <a:chExt cx="6137177" cy="1080758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9862125" y="-2182559"/>
                <a:ext cx="1080000" cy="1080000"/>
              </a:xfrm>
              <a:prstGeom prst="rect">
                <a:avLst/>
              </a:prstGeom>
              <a:solidFill>
                <a:srgbClr val="844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340603" y="-2182559"/>
                <a:ext cx="1080000" cy="1080000"/>
              </a:xfrm>
              <a:prstGeom prst="rect">
                <a:avLst/>
              </a:prstGeom>
              <a:solidFill>
                <a:srgbClr val="6E9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8601364" y="-2182559"/>
                <a:ext cx="1080000" cy="1080000"/>
              </a:xfrm>
              <a:prstGeom prst="rect">
                <a:avLst/>
              </a:prstGeom>
              <a:solidFill>
                <a:srgbClr val="5E84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133514" y="-2182559"/>
                <a:ext cx="1080000" cy="1080000"/>
              </a:xfrm>
              <a:prstGeom prst="rect">
                <a:avLst/>
              </a:prstGeom>
              <a:solidFill>
                <a:srgbClr val="5842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2397780" y="-2183317"/>
                <a:ext cx="1080000" cy="1080000"/>
              </a:xfrm>
              <a:prstGeom prst="rect">
                <a:avLst/>
              </a:prstGeom>
              <a:solidFill>
                <a:srgbClr val="B081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700"/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16701633" y="-2104988"/>
            <a:ext cx="1620000" cy="1620000"/>
          </a:xfrm>
          <a:prstGeom prst="rect">
            <a:avLst/>
          </a:prstGeom>
          <a:solidFill>
            <a:srgbClr val="8B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1" name="手繪多邊形 10"/>
          <p:cNvSpPr/>
          <p:nvPr/>
        </p:nvSpPr>
        <p:spPr>
          <a:xfrm>
            <a:off x="2284788" y="9107498"/>
            <a:ext cx="2783037" cy="622853"/>
          </a:xfrm>
          <a:custGeom>
            <a:avLst/>
            <a:gdLst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222007 w 2632184"/>
              <a:gd name="connsiteY102" fmla="*/ 523875 h 590550"/>
              <a:gd name="connsiteX103" fmla="*/ 107707 w 2632184"/>
              <a:gd name="connsiteY103" fmla="*/ 528638 h 590550"/>
              <a:gd name="connsiteX104" fmla="*/ 50557 w 2632184"/>
              <a:gd name="connsiteY104" fmla="*/ 538163 h 590550"/>
              <a:gd name="connsiteX105" fmla="*/ 2932 w 2632184"/>
              <a:gd name="connsiteY105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107707 w 2632184"/>
              <a:gd name="connsiteY102" fmla="*/ 528638 h 590550"/>
              <a:gd name="connsiteX103" fmla="*/ 50557 w 2632184"/>
              <a:gd name="connsiteY103" fmla="*/ 538163 h 590550"/>
              <a:gd name="connsiteX104" fmla="*/ 2932 w 2632184"/>
              <a:gd name="connsiteY104" fmla="*/ 576263 h 590550"/>
              <a:gd name="connsiteX0" fmla="*/ 2932 w 2632184"/>
              <a:gd name="connsiteY0" fmla="*/ 576263 h 590550"/>
              <a:gd name="connsiteX1" fmla="*/ 131519 w 2632184"/>
              <a:gd name="connsiteY1" fmla="*/ 414338 h 590550"/>
              <a:gd name="connsiteX2" fmla="*/ 150569 w 2632184"/>
              <a:gd name="connsiteY2" fmla="*/ 385763 h 590550"/>
              <a:gd name="connsiteX3" fmla="*/ 160094 w 2632184"/>
              <a:gd name="connsiteY3" fmla="*/ 371475 h 590550"/>
              <a:gd name="connsiteX4" fmla="*/ 174382 w 2632184"/>
              <a:gd name="connsiteY4" fmla="*/ 366713 h 590550"/>
              <a:gd name="connsiteX5" fmla="*/ 198194 w 2632184"/>
              <a:gd name="connsiteY5" fmla="*/ 342900 h 590550"/>
              <a:gd name="connsiteX6" fmla="*/ 207719 w 2632184"/>
              <a:gd name="connsiteY6" fmla="*/ 328613 h 590550"/>
              <a:gd name="connsiteX7" fmla="*/ 222007 w 2632184"/>
              <a:gd name="connsiteY7" fmla="*/ 319088 h 590550"/>
              <a:gd name="connsiteX8" fmla="*/ 250582 w 2632184"/>
              <a:gd name="connsiteY8" fmla="*/ 290513 h 590550"/>
              <a:gd name="connsiteX9" fmla="*/ 264869 w 2632184"/>
              <a:gd name="connsiteY9" fmla="*/ 280988 h 590550"/>
              <a:gd name="connsiteX10" fmla="*/ 279157 w 2632184"/>
              <a:gd name="connsiteY10" fmla="*/ 266700 h 590550"/>
              <a:gd name="connsiteX11" fmla="*/ 307732 w 2632184"/>
              <a:gd name="connsiteY11" fmla="*/ 247650 h 590550"/>
              <a:gd name="connsiteX12" fmla="*/ 336307 w 2632184"/>
              <a:gd name="connsiteY12" fmla="*/ 219075 h 590550"/>
              <a:gd name="connsiteX13" fmla="*/ 379169 w 2632184"/>
              <a:gd name="connsiteY13" fmla="*/ 190500 h 590550"/>
              <a:gd name="connsiteX14" fmla="*/ 393457 w 2632184"/>
              <a:gd name="connsiteY14" fmla="*/ 180975 h 590550"/>
              <a:gd name="connsiteX15" fmla="*/ 422032 w 2632184"/>
              <a:gd name="connsiteY15" fmla="*/ 157163 h 590550"/>
              <a:gd name="connsiteX16" fmla="*/ 445844 w 2632184"/>
              <a:gd name="connsiteY16" fmla="*/ 133350 h 590550"/>
              <a:gd name="connsiteX17" fmla="*/ 488707 w 2632184"/>
              <a:gd name="connsiteY17" fmla="*/ 100013 h 590550"/>
              <a:gd name="connsiteX18" fmla="*/ 517282 w 2632184"/>
              <a:gd name="connsiteY18" fmla="*/ 90488 h 590550"/>
              <a:gd name="connsiteX19" fmla="*/ 531569 w 2632184"/>
              <a:gd name="connsiteY19" fmla="*/ 85725 h 590550"/>
              <a:gd name="connsiteX20" fmla="*/ 545857 w 2632184"/>
              <a:gd name="connsiteY20" fmla="*/ 76200 h 590550"/>
              <a:gd name="connsiteX21" fmla="*/ 593482 w 2632184"/>
              <a:gd name="connsiteY21" fmla="*/ 61913 h 590550"/>
              <a:gd name="connsiteX22" fmla="*/ 698257 w 2632184"/>
              <a:gd name="connsiteY22" fmla="*/ 66675 h 590550"/>
              <a:gd name="connsiteX23" fmla="*/ 726832 w 2632184"/>
              <a:gd name="connsiteY23" fmla="*/ 76200 h 590550"/>
              <a:gd name="connsiteX24" fmla="*/ 741119 w 2632184"/>
              <a:gd name="connsiteY24" fmla="*/ 85725 h 590550"/>
              <a:gd name="connsiteX25" fmla="*/ 755407 w 2632184"/>
              <a:gd name="connsiteY25" fmla="*/ 100013 h 590550"/>
              <a:gd name="connsiteX26" fmla="*/ 769694 w 2632184"/>
              <a:gd name="connsiteY26" fmla="*/ 104775 h 590550"/>
              <a:gd name="connsiteX27" fmla="*/ 826844 w 2632184"/>
              <a:gd name="connsiteY27" fmla="*/ 133350 h 590550"/>
              <a:gd name="connsiteX28" fmla="*/ 841132 w 2632184"/>
              <a:gd name="connsiteY28" fmla="*/ 138113 h 590550"/>
              <a:gd name="connsiteX29" fmla="*/ 907807 w 2632184"/>
              <a:gd name="connsiteY29" fmla="*/ 128588 h 590550"/>
              <a:gd name="connsiteX30" fmla="*/ 936382 w 2632184"/>
              <a:gd name="connsiteY30" fmla="*/ 109538 h 590550"/>
              <a:gd name="connsiteX31" fmla="*/ 964957 w 2632184"/>
              <a:gd name="connsiteY31" fmla="*/ 90488 h 590550"/>
              <a:gd name="connsiteX32" fmla="*/ 979244 w 2632184"/>
              <a:gd name="connsiteY32" fmla="*/ 80963 h 590550"/>
              <a:gd name="connsiteX33" fmla="*/ 1003057 w 2632184"/>
              <a:gd name="connsiteY33" fmla="*/ 66675 h 590550"/>
              <a:gd name="connsiteX34" fmla="*/ 1017344 w 2632184"/>
              <a:gd name="connsiteY34" fmla="*/ 57150 h 590550"/>
              <a:gd name="connsiteX35" fmla="*/ 1036394 w 2632184"/>
              <a:gd name="connsiteY35" fmla="*/ 52388 h 590550"/>
              <a:gd name="connsiteX36" fmla="*/ 1064969 w 2632184"/>
              <a:gd name="connsiteY36" fmla="*/ 38100 h 590550"/>
              <a:gd name="connsiteX37" fmla="*/ 1122119 w 2632184"/>
              <a:gd name="connsiteY37" fmla="*/ 14288 h 590550"/>
              <a:gd name="connsiteX38" fmla="*/ 1141169 w 2632184"/>
              <a:gd name="connsiteY38" fmla="*/ 9525 h 590550"/>
              <a:gd name="connsiteX39" fmla="*/ 1164982 w 2632184"/>
              <a:gd name="connsiteY39" fmla="*/ 4763 h 590550"/>
              <a:gd name="connsiteX40" fmla="*/ 1179269 w 2632184"/>
              <a:gd name="connsiteY40" fmla="*/ 0 h 590550"/>
              <a:gd name="connsiteX41" fmla="*/ 1298332 w 2632184"/>
              <a:gd name="connsiteY41" fmla="*/ 4763 h 590550"/>
              <a:gd name="connsiteX42" fmla="*/ 1312619 w 2632184"/>
              <a:gd name="connsiteY42" fmla="*/ 9525 h 590550"/>
              <a:gd name="connsiteX43" fmla="*/ 1341194 w 2632184"/>
              <a:gd name="connsiteY43" fmla="*/ 28575 h 590550"/>
              <a:gd name="connsiteX44" fmla="*/ 1398344 w 2632184"/>
              <a:gd name="connsiteY44" fmla="*/ 66675 h 590550"/>
              <a:gd name="connsiteX45" fmla="*/ 1441207 w 2632184"/>
              <a:gd name="connsiteY45" fmla="*/ 95250 h 590550"/>
              <a:gd name="connsiteX46" fmla="*/ 1455494 w 2632184"/>
              <a:gd name="connsiteY46" fmla="*/ 104775 h 590550"/>
              <a:gd name="connsiteX47" fmla="*/ 1469782 w 2632184"/>
              <a:gd name="connsiteY47" fmla="*/ 119063 h 590550"/>
              <a:gd name="connsiteX48" fmla="*/ 1498357 w 2632184"/>
              <a:gd name="connsiteY48" fmla="*/ 138113 h 590550"/>
              <a:gd name="connsiteX49" fmla="*/ 1541219 w 2632184"/>
              <a:gd name="connsiteY49" fmla="*/ 171450 h 590550"/>
              <a:gd name="connsiteX50" fmla="*/ 1569794 w 2632184"/>
              <a:gd name="connsiteY50" fmla="*/ 190500 h 590550"/>
              <a:gd name="connsiteX51" fmla="*/ 1598369 w 2632184"/>
              <a:gd name="connsiteY51" fmla="*/ 214313 h 590550"/>
              <a:gd name="connsiteX52" fmla="*/ 1612657 w 2632184"/>
              <a:gd name="connsiteY52" fmla="*/ 219075 h 590550"/>
              <a:gd name="connsiteX53" fmla="*/ 1669807 w 2632184"/>
              <a:gd name="connsiteY53" fmla="*/ 242888 h 590550"/>
              <a:gd name="connsiteX54" fmla="*/ 1784107 w 2632184"/>
              <a:gd name="connsiteY54" fmla="*/ 238125 h 590550"/>
              <a:gd name="connsiteX55" fmla="*/ 1798394 w 2632184"/>
              <a:gd name="connsiteY55" fmla="*/ 233363 h 590550"/>
              <a:gd name="connsiteX56" fmla="*/ 1846019 w 2632184"/>
              <a:gd name="connsiteY56" fmla="*/ 219075 h 590550"/>
              <a:gd name="connsiteX57" fmla="*/ 1860307 w 2632184"/>
              <a:gd name="connsiteY57" fmla="*/ 214313 h 590550"/>
              <a:gd name="connsiteX58" fmla="*/ 1903169 w 2632184"/>
              <a:gd name="connsiteY58" fmla="*/ 195263 h 590550"/>
              <a:gd name="connsiteX59" fmla="*/ 1931744 w 2632184"/>
              <a:gd name="connsiteY59" fmla="*/ 185738 h 590550"/>
              <a:gd name="connsiteX60" fmla="*/ 1974607 w 2632184"/>
              <a:gd name="connsiteY60" fmla="*/ 176213 h 590550"/>
              <a:gd name="connsiteX61" fmla="*/ 2074619 w 2632184"/>
              <a:gd name="connsiteY61" fmla="*/ 180975 h 590550"/>
              <a:gd name="connsiteX62" fmla="*/ 2093669 w 2632184"/>
              <a:gd name="connsiteY62" fmla="*/ 185738 h 590550"/>
              <a:gd name="connsiteX63" fmla="*/ 2141294 w 2632184"/>
              <a:gd name="connsiteY63" fmla="*/ 200025 h 590550"/>
              <a:gd name="connsiteX64" fmla="*/ 2155582 w 2632184"/>
              <a:gd name="connsiteY64" fmla="*/ 214313 h 590550"/>
              <a:gd name="connsiteX65" fmla="*/ 2198444 w 2632184"/>
              <a:gd name="connsiteY65" fmla="*/ 228600 h 590550"/>
              <a:gd name="connsiteX66" fmla="*/ 2212732 w 2632184"/>
              <a:gd name="connsiteY66" fmla="*/ 233363 h 590550"/>
              <a:gd name="connsiteX67" fmla="*/ 2241307 w 2632184"/>
              <a:gd name="connsiteY67" fmla="*/ 252413 h 590550"/>
              <a:gd name="connsiteX68" fmla="*/ 2255594 w 2632184"/>
              <a:gd name="connsiteY68" fmla="*/ 261938 h 590550"/>
              <a:gd name="connsiteX69" fmla="*/ 2269882 w 2632184"/>
              <a:gd name="connsiteY69" fmla="*/ 266700 h 590550"/>
              <a:gd name="connsiteX70" fmla="*/ 2298457 w 2632184"/>
              <a:gd name="connsiteY70" fmla="*/ 285750 h 590550"/>
              <a:gd name="connsiteX71" fmla="*/ 2312744 w 2632184"/>
              <a:gd name="connsiteY71" fmla="*/ 295275 h 590550"/>
              <a:gd name="connsiteX72" fmla="*/ 2350844 w 2632184"/>
              <a:gd name="connsiteY72" fmla="*/ 323850 h 590550"/>
              <a:gd name="connsiteX73" fmla="*/ 2379419 w 2632184"/>
              <a:gd name="connsiteY73" fmla="*/ 342900 h 590550"/>
              <a:gd name="connsiteX74" fmla="*/ 2407994 w 2632184"/>
              <a:gd name="connsiteY74" fmla="*/ 361950 h 590550"/>
              <a:gd name="connsiteX75" fmla="*/ 2422282 w 2632184"/>
              <a:gd name="connsiteY75" fmla="*/ 376238 h 590550"/>
              <a:gd name="connsiteX76" fmla="*/ 2450857 w 2632184"/>
              <a:gd name="connsiteY76" fmla="*/ 395288 h 590550"/>
              <a:gd name="connsiteX77" fmla="*/ 2465144 w 2632184"/>
              <a:gd name="connsiteY77" fmla="*/ 409575 h 590550"/>
              <a:gd name="connsiteX78" fmla="*/ 2484194 w 2632184"/>
              <a:gd name="connsiteY78" fmla="*/ 419100 h 590550"/>
              <a:gd name="connsiteX79" fmla="*/ 2498482 w 2632184"/>
              <a:gd name="connsiteY79" fmla="*/ 433388 h 590550"/>
              <a:gd name="connsiteX80" fmla="*/ 2512769 w 2632184"/>
              <a:gd name="connsiteY80" fmla="*/ 442913 h 590550"/>
              <a:gd name="connsiteX81" fmla="*/ 2531819 w 2632184"/>
              <a:gd name="connsiteY81" fmla="*/ 461963 h 590550"/>
              <a:gd name="connsiteX82" fmla="*/ 2550869 w 2632184"/>
              <a:gd name="connsiteY82" fmla="*/ 481013 h 590550"/>
              <a:gd name="connsiteX83" fmla="*/ 2584207 w 2632184"/>
              <a:gd name="connsiteY83" fmla="*/ 514350 h 590550"/>
              <a:gd name="connsiteX84" fmla="*/ 2608019 w 2632184"/>
              <a:gd name="connsiteY84" fmla="*/ 538163 h 590550"/>
              <a:gd name="connsiteX85" fmla="*/ 2622307 w 2632184"/>
              <a:gd name="connsiteY85" fmla="*/ 547688 h 590550"/>
              <a:gd name="connsiteX86" fmla="*/ 2617544 w 2632184"/>
              <a:gd name="connsiteY86" fmla="*/ 571500 h 590550"/>
              <a:gd name="connsiteX87" fmla="*/ 2417519 w 2632184"/>
              <a:gd name="connsiteY87" fmla="*/ 576263 h 590550"/>
              <a:gd name="connsiteX88" fmla="*/ 2384182 w 2632184"/>
              <a:gd name="connsiteY88" fmla="*/ 581025 h 590550"/>
              <a:gd name="connsiteX89" fmla="*/ 2365132 w 2632184"/>
              <a:gd name="connsiteY89" fmla="*/ 585788 h 590550"/>
              <a:gd name="connsiteX90" fmla="*/ 2307982 w 2632184"/>
              <a:gd name="connsiteY90" fmla="*/ 590550 h 590550"/>
              <a:gd name="connsiteX91" fmla="*/ 2155582 w 2632184"/>
              <a:gd name="connsiteY91" fmla="*/ 585788 h 590550"/>
              <a:gd name="connsiteX92" fmla="*/ 1903169 w 2632184"/>
              <a:gd name="connsiteY92" fmla="*/ 571500 h 590550"/>
              <a:gd name="connsiteX93" fmla="*/ 1712669 w 2632184"/>
              <a:gd name="connsiteY93" fmla="*/ 566738 h 590550"/>
              <a:gd name="connsiteX94" fmla="*/ 1303094 w 2632184"/>
              <a:gd name="connsiteY94" fmla="*/ 571500 h 590550"/>
              <a:gd name="connsiteX95" fmla="*/ 1084019 w 2632184"/>
              <a:gd name="connsiteY95" fmla="*/ 561975 h 590550"/>
              <a:gd name="connsiteX96" fmla="*/ 850657 w 2632184"/>
              <a:gd name="connsiteY96" fmla="*/ 566738 h 590550"/>
              <a:gd name="connsiteX97" fmla="*/ 460132 w 2632184"/>
              <a:gd name="connsiteY97" fmla="*/ 557213 h 590550"/>
              <a:gd name="connsiteX98" fmla="*/ 436319 w 2632184"/>
              <a:gd name="connsiteY98" fmla="*/ 552450 h 590550"/>
              <a:gd name="connsiteX99" fmla="*/ 407744 w 2632184"/>
              <a:gd name="connsiteY99" fmla="*/ 547688 h 590550"/>
              <a:gd name="connsiteX100" fmla="*/ 360119 w 2632184"/>
              <a:gd name="connsiteY100" fmla="*/ 538163 h 590550"/>
              <a:gd name="connsiteX101" fmla="*/ 312494 w 2632184"/>
              <a:gd name="connsiteY101" fmla="*/ 533400 h 590550"/>
              <a:gd name="connsiteX102" fmla="*/ 50557 w 2632184"/>
              <a:gd name="connsiteY102" fmla="*/ 538163 h 590550"/>
              <a:gd name="connsiteX103" fmla="*/ 2932 w 2632184"/>
              <a:gd name="connsiteY10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309562 w 2629252"/>
              <a:gd name="connsiteY101" fmla="*/ 533400 h 590550"/>
              <a:gd name="connsiteX102" fmla="*/ 0 w 2629252"/>
              <a:gd name="connsiteY10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357187 w 2629252"/>
              <a:gd name="connsiteY100" fmla="*/ 538163 h 590550"/>
              <a:gd name="connsiteX101" fmla="*/ 0 w 2629252"/>
              <a:gd name="connsiteY101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404812 w 2629252"/>
              <a:gd name="connsiteY99" fmla="*/ 547688 h 590550"/>
              <a:gd name="connsiteX100" fmla="*/ 0 w 2629252"/>
              <a:gd name="connsiteY100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433387 w 2629252"/>
              <a:gd name="connsiteY98" fmla="*/ 552450 h 590550"/>
              <a:gd name="connsiteX99" fmla="*/ 0 w 2629252"/>
              <a:gd name="connsiteY99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457200 w 2629252"/>
              <a:gd name="connsiteY97" fmla="*/ 557213 h 590550"/>
              <a:gd name="connsiteX98" fmla="*/ 0 w 2629252"/>
              <a:gd name="connsiteY98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847725 w 2629252"/>
              <a:gd name="connsiteY96" fmla="*/ 566738 h 590550"/>
              <a:gd name="connsiteX97" fmla="*/ 0 w 2629252"/>
              <a:gd name="connsiteY97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1081087 w 2629252"/>
              <a:gd name="connsiteY95" fmla="*/ 561975 h 590550"/>
              <a:gd name="connsiteX96" fmla="*/ 0 w 2629252"/>
              <a:gd name="connsiteY96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1300162 w 2629252"/>
              <a:gd name="connsiteY94" fmla="*/ 571500 h 590550"/>
              <a:gd name="connsiteX95" fmla="*/ 0 w 2629252"/>
              <a:gd name="connsiteY95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1709737 w 2629252"/>
              <a:gd name="connsiteY93" fmla="*/ 566738 h 590550"/>
              <a:gd name="connsiteX94" fmla="*/ 0 w 2629252"/>
              <a:gd name="connsiteY94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1900237 w 2629252"/>
              <a:gd name="connsiteY92" fmla="*/ 571500 h 590550"/>
              <a:gd name="connsiteX93" fmla="*/ 0 w 2629252"/>
              <a:gd name="connsiteY93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2152650 w 2629252"/>
              <a:gd name="connsiteY91" fmla="*/ 585788 h 590550"/>
              <a:gd name="connsiteX92" fmla="*/ 0 w 2629252"/>
              <a:gd name="connsiteY92" fmla="*/ 576263 h 590550"/>
              <a:gd name="connsiteX0" fmla="*/ 0 w 2629252"/>
              <a:gd name="connsiteY0" fmla="*/ 576263 h 590550"/>
              <a:gd name="connsiteX1" fmla="*/ 128587 w 2629252"/>
              <a:gd name="connsiteY1" fmla="*/ 414338 h 590550"/>
              <a:gd name="connsiteX2" fmla="*/ 147637 w 2629252"/>
              <a:gd name="connsiteY2" fmla="*/ 385763 h 590550"/>
              <a:gd name="connsiteX3" fmla="*/ 157162 w 2629252"/>
              <a:gd name="connsiteY3" fmla="*/ 371475 h 590550"/>
              <a:gd name="connsiteX4" fmla="*/ 171450 w 2629252"/>
              <a:gd name="connsiteY4" fmla="*/ 366713 h 590550"/>
              <a:gd name="connsiteX5" fmla="*/ 195262 w 2629252"/>
              <a:gd name="connsiteY5" fmla="*/ 342900 h 590550"/>
              <a:gd name="connsiteX6" fmla="*/ 204787 w 2629252"/>
              <a:gd name="connsiteY6" fmla="*/ 328613 h 590550"/>
              <a:gd name="connsiteX7" fmla="*/ 219075 w 2629252"/>
              <a:gd name="connsiteY7" fmla="*/ 319088 h 590550"/>
              <a:gd name="connsiteX8" fmla="*/ 247650 w 2629252"/>
              <a:gd name="connsiteY8" fmla="*/ 290513 h 590550"/>
              <a:gd name="connsiteX9" fmla="*/ 261937 w 2629252"/>
              <a:gd name="connsiteY9" fmla="*/ 280988 h 590550"/>
              <a:gd name="connsiteX10" fmla="*/ 276225 w 2629252"/>
              <a:gd name="connsiteY10" fmla="*/ 266700 h 590550"/>
              <a:gd name="connsiteX11" fmla="*/ 304800 w 2629252"/>
              <a:gd name="connsiteY11" fmla="*/ 247650 h 590550"/>
              <a:gd name="connsiteX12" fmla="*/ 333375 w 2629252"/>
              <a:gd name="connsiteY12" fmla="*/ 219075 h 590550"/>
              <a:gd name="connsiteX13" fmla="*/ 376237 w 2629252"/>
              <a:gd name="connsiteY13" fmla="*/ 190500 h 590550"/>
              <a:gd name="connsiteX14" fmla="*/ 390525 w 2629252"/>
              <a:gd name="connsiteY14" fmla="*/ 180975 h 590550"/>
              <a:gd name="connsiteX15" fmla="*/ 419100 w 2629252"/>
              <a:gd name="connsiteY15" fmla="*/ 157163 h 590550"/>
              <a:gd name="connsiteX16" fmla="*/ 442912 w 2629252"/>
              <a:gd name="connsiteY16" fmla="*/ 133350 h 590550"/>
              <a:gd name="connsiteX17" fmla="*/ 485775 w 2629252"/>
              <a:gd name="connsiteY17" fmla="*/ 100013 h 590550"/>
              <a:gd name="connsiteX18" fmla="*/ 514350 w 2629252"/>
              <a:gd name="connsiteY18" fmla="*/ 90488 h 590550"/>
              <a:gd name="connsiteX19" fmla="*/ 528637 w 2629252"/>
              <a:gd name="connsiteY19" fmla="*/ 85725 h 590550"/>
              <a:gd name="connsiteX20" fmla="*/ 542925 w 2629252"/>
              <a:gd name="connsiteY20" fmla="*/ 76200 h 590550"/>
              <a:gd name="connsiteX21" fmla="*/ 590550 w 2629252"/>
              <a:gd name="connsiteY21" fmla="*/ 61913 h 590550"/>
              <a:gd name="connsiteX22" fmla="*/ 695325 w 2629252"/>
              <a:gd name="connsiteY22" fmla="*/ 66675 h 590550"/>
              <a:gd name="connsiteX23" fmla="*/ 723900 w 2629252"/>
              <a:gd name="connsiteY23" fmla="*/ 76200 h 590550"/>
              <a:gd name="connsiteX24" fmla="*/ 738187 w 2629252"/>
              <a:gd name="connsiteY24" fmla="*/ 85725 h 590550"/>
              <a:gd name="connsiteX25" fmla="*/ 752475 w 2629252"/>
              <a:gd name="connsiteY25" fmla="*/ 100013 h 590550"/>
              <a:gd name="connsiteX26" fmla="*/ 766762 w 2629252"/>
              <a:gd name="connsiteY26" fmla="*/ 104775 h 590550"/>
              <a:gd name="connsiteX27" fmla="*/ 823912 w 2629252"/>
              <a:gd name="connsiteY27" fmla="*/ 133350 h 590550"/>
              <a:gd name="connsiteX28" fmla="*/ 838200 w 2629252"/>
              <a:gd name="connsiteY28" fmla="*/ 138113 h 590550"/>
              <a:gd name="connsiteX29" fmla="*/ 904875 w 2629252"/>
              <a:gd name="connsiteY29" fmla="*/ 128588 h 590550"/>
              <a:gd name="connsiteX30" fmla="*/ 933450 w 2629252"/>
              <a:gd name="connsiteY30" fmla="*/ 109538 h 590550"/>
              <a:gd name="connsiteX31" fmla="*/ 962025 w 2629252"/>
              <a:gd name="connsiteY31" fmla="*/ 90488 h 590550"/>
              <a:gd name="connsiteX32" fmla="*/ 976312 w 2629252"/>
              <a:gd name="connsiteY32" fmla="*/ 80963 h 590550"/>
              <a:gd name="connsiteX33" fmla="*/ 1000125 w 2629252"/>
              <a:gd name="connsiteY33" fmla="*/ 66675 h 590550"/>
              <a:gd name="connsiteX34" fmla="*/ 1014412 w 2629252"/>
              <a:gd name="connsiteY34" fmla="*/ 57150 h 590550"/>
              <a:gd name="connsiteX35" fmla="*/ 1033462 w 2629252"/>
              <a:gd name="connsiteY35" fmla="*/ 52388 h 590550"/>
              <a:gd name="connsiteX36" fmla="*/ 1062037 w 2629252"/>
              <a:gd name="connsiteY36" fmla="*/ 38100 h 590550"/>
              <a:gd name="connsiteX37" fmla="*/ 1119187 w 2629252"/>
              <a:gd name="connsiteY37" fmla="*/ 14288 h 590550"/>
              <a:gd name="connsiteX38" fmla="*/ 1138237 w 2629252"/>
              <a:gd name="connsiteY38" fmla="*/ 9525 h 590550"/>
              <a:gd name="connsiteX39" fmla="*/ 1162050 w 2629252"/>
              <a:gd name="connsiteY39" fmla="*/ 4763 h 590550"/>
              <a:gd name="connsiteX40" fmla="*/ 1176337 w 2629252"/>
              <a:gd name="connsiteY40" fmla="*/ 0 h 590550"/>
              <a:gd name="connsiteX41" fmla="*/ 1295400 w 2629252"/>
              <a:gd name="connsiteY41" fmla="*/ 4763 h 590550"/>
              <a:gd name="connsiteX42" fmla="*/ 1309687 w 2629252"/>
              <a:gd name="connsiteY42" fmla="*/ 9525 h 590550"/>
              <a:gd name="connsiteX43" fmla="*/ 1338262 w 2629252"/>
              <a:gd name="connsiteY43" fmla="*/ 28575 h 590550"/>
              <a:gd name="connsiteX44" fmla="*/ 1395412 w 2629252"/>
              <a:gd name="connsiteY44" fmla="*/ 66675 h 590550"/>
              <a:gd name="connsiteX45" fmla="*/ 1438275 w 2629252"/>
              <a:gd name="connsiteY45" fmla="*/ 95250 h 590550"/>
              <a:gd name="connsiteX46" fmla="*/ 1452562 w 2629252"/>
              <a:gd name="connsiteY46" fmla="*/ 104775 h 590550"/>
              <a:gd name="connsiteX47" fmla="*/ 1466850 w 2629252"/>
              <a:gd name="connsiteY47" fmla="*/ 119063 h 590550"/>
              <a:gd name="connsiteX48" fmla="*/ 1495425 w 2629252"/>
              <a:gd name="connsiteY48" fmla="*/ 138113 h 590550"/>
              <a:gd name="connsiteX49" fmla="*/ 1538287 w 2629252"/>
              <a:gd name="connsiteY49" fmla="*/ 171450 h 590550"/>
              <a:gd name="connsiteX50" fmla="*/ 1566862 w 2629252"/>
              <a:gd name="connsiteY50" fmla="*/ 190500 h 590550"/>
              <a:gd name="connsiteX51" fmla="*/ 1595437 w 2629252"/>
              <a:gd name="connsiteY51" fmla="*/ 214313 h 590550"/>
              <a:gd name="connsiteX52" fmla="*/ 1609725 w 2629252"/>
              <a:gd name="connsiteY52" fmla="*/ 219075 h 590550"/>
              <a:gd name="connsiteX53" fmla="*/ 1666875 w 2629252"/>
              <a:gd name="connsiteY53" fmla="*/ 242888 h 590550"/>
              <a:gd name="connsiteX54" fmla="*/ 1781175 w 2629252"/>
              <a:gd name="connsiteY54" fmla="*/ 238125 h 590550"/>
              <a:gd name="connsiteX55" fmla="*/ 1795462 w 2629252"/>
              <a:gd name="connsiteY55" fmla="*/ 233363 h 590550"/>
              <a:gd name="connsiteX56" fmla="*/ 1843087 w 2629252"/>
              <a:gd name="connsiteY56" fmla="*/ 219075 h 590550"/>
              <a:gd name="connsiteX57" fmla="*/ 1857375 w 2629252"/>
              <a:gd name="connsiteY57" fmla="*/ 214313 h 590550"/>
              <a:gd name="connsiteX58" fmla="*/ 1900237 w 2629252"/>
              <a:gd name="connsiteY58" fmla="*/ 195263 h 590550"/>
              <a:gd name="connsiteX59" fmla="*/ 1928812 w 2629252"/>
              <a:gd name="connsiteY59" fmla="*/ 185738 h 590550"/>
              <a:gd name="connsiteX60" fmla="*/ 1971675 w 2629252"/>
              <a:gd name="connsiteY60" fmla="*/ 176213 h 590550"/>
              <a:gd name="connsiteX61" fmla="*/ 2071687 w 2629252"/>
              <a:gd name="connsiteY61" fmla="*/ 180975 h 590550"/>
              <a:gd name="connsiteX62" fmla="*/ 2090737 w 2629252"/>
              <a:gd name="connsiteY62" fmla="*/ 185738 h 590550"/>
              <a:gd name="connsiteX63" fmla="*/ 2138362 w 2629252"/>
              <a:gd name="connsiteY63" fmla="*/ 200025 h 590550"/>
              <a:gd name="connsiteX64" fmla="*/ 2152650 w 2629252"/>
              <a:gd name="connsiteY64" fmla="*/ 214313 h 590550"/>
              <a:gd name="connsiteX65" fmla="*/ 2195512 w 2629252"/>
              <a:gd name="connsiteY65" fmla="*/ 228600 h 590550"/>
              <a:gd name="connsiteX66" fmla="*/ 2209800 w 2629252"/>
              <a:gd name="connsiteY66" fmla="*/ 233363 h 590550"/>
              <a:gd name="connsiteX67" fmla="*/ 2238375 w 2629252"/>
              <a:gd name="connsiteY67" fmla="*/ 252413 h 590550"/>
              <a:gd name="connsiteX68" fmla="*/ 2252662 w 2629252"/>
              <a:gd name="connsiteY68" fmla="*/ 261938 h 590550"/>
              <a:gd name="connsiteX69" fmla="*/ 2266950 w 2629252"/>
              <a:gd name="connsiteY69" fmla="*/ 266700 h 590550"/>
              <a:gd name="connsiteX70" fmla="*/ 2295525 w 2629252"/>
              <a:gd name="connsiteY70" fmla="*/ 285750 h 590550"/>
              <a:gd name="connsiteX71" fmla="*/ 2309812 w 2629252"/>
              <a:gd name="connsiteY71" fmla="*/ 295275 h 590550"/>
              <a:gd name="connsiteX72" fmla="*/ 2347912 w 2629252"/>
              <a:gd name="connsiteY72" fmla="*/ 323850 h 590550"/>
              <a:gd name="connsiteX73" fmla="*/ 2376487 w 2629252"/>
              <a:gd name="connsiteY73" fmla="*/ 342900 h 590550"/>
              <a:gd name="connsiteX74" fmla="*/ 2405062 w 2629252"/>
              <a:gd name="connsiteY74" fmla="*/ 361950 h 590550"/>
              <a:gd name="connsiteX75" fmla="*/ 2419350 w 2629252"/>
              <a:gd name="connsiteY75" fmla="*/ 376238 h 590550"/>
              <a:gd name="connsiteX76" fmla="*/ 2447925 w 2629252"/>
              <a:gd name="connsiteY76" fmla="*/ 395288 h 590550"/>
              <a:gd name="connsiteX77" fmla="*/ 2462212 w 2629252"/>
              <a:gd name="connsiteY77" fmla="*/ 409575 h 590550"/>
              <a:gd name="connsiteX78" fmla="*/ 2481262 w 2629252"/>
              <a:gd name="connsiteY78" fmla="*/ 419100 h 590550"/>
              <a:gd name="connsiteX79" fmla="*/ 2495550 w 2629252"/>
              <a:gd name="connsiteY79" fmla="*/ 433388 h 590550"/>
              <a:gd name="connsiteX80" fmla="*/ 2509837 w 2629252"/>
              <a:gd name="connsiteY80" fmla="*/ 442913 h 590550"/>
              <a:gd name="connsiteX81" fmla="*/ 2528887 w 2629252"/>
              <a:gd name="connsiteY81" fmla="*/ 461963 h 590550"/>
              <a:gd name="connsiteX82" fmla="*/ 2547937 w 2629252"/>
              <a:gd name="connsiteY82" fmla="*/ 481013 h 590550"/>
              <a:gd name="connsiteX83" fmla="*/ 2581275 w 2629252"/>
              <a:gd name="connsiteY83" fmla="*/ 514350 h 590550"/>
              <a:gd name="connsiteX84" fmla="*/ 2605087 w 2629252"/>
              <a:gd name="connsiteY84" fmla="*/ 538163 h 590550"/>
              <a:gd name="connsiteX85" fmla="*/ 2619375 w 2629252"/>
              <a:gd name="connsiteY85" fmla="*/ 547688 h 590550"/>
              <a:gd name="connsiteX86" fmla="*/ 2614612 w 2629252"/>
              <a:gd name="connsiteY86" fmla="*/ 571500 h 590550"/>
              <a:gd name="connsiteX87" fmla="*/ 2414587 w 2629252"/>
              <a:gd name="connsiteY87" fmla="*/ 576263 h 590550"/>
              <a:gd name="connsiteX88" fmla="*/ 2381250 w 2629252"/>
              <a:gd name="connsiteY88" fmla="*/ 581025 h 590550"/>
              <a:gd name="connsiteX89" fmla="*/ 2362200 w 2629252"/>
              <a:gd name="connsiteY89" fmla="*/ 585788 h 590550"/>
              <a:gd name="connsiteX90" fmla="*/ 2305050 w 2629252"/>
              <a:gd name="connsiteY90" fmla="*/ 590550 h 590550"/>
              <a:gd name="connsiteX91" fmla="*/ 0 w 2629252"/>
              <a:gd name="connsiteY91" fmla="*/ 576263 h 590550"/>
              <a:gd name="connsiteX0" fmla="*/ 0 w 2629252"/>
              <a:gd name="connsiteY0" fmla="*/ 576263 h 585883"/>
              <a:gd name="connsiteX1" fmla="*/ 128587 w 2629252"/>
              <a:gd name="connsiteY1" fmla="*/ 414338 h 585883"/>
              <a:gd name="connsiteX2" fmla="*/ 147637 w 2629252"/>
              <a:gd name="connsiteY2" fmla="*/ 385763 h 585883"/>
              <a:gd name="connsiteX3" fmla="*/ 157162 w 2629252"/>
              <a:gd name="connsiteY3" fmla="*/ 371475 h 585883"/>
              <a:gd name="connsiteX4" fmla="*/ 171450 w 2629252"/>
              <a:gd name="connsiteY4" fmla="*/ 366713 h 585883"/>
              <a:gd name="connsiteX5" fmla="*/ 195262 w 2629252"/>
              <a:gd name="connsiteY5" fmla="*/ 342900 h 585883"/>
              <a:gd name="connsiteX6" fmla="*/ 204787 w 2629252"/>
              <a:gd name="connsiteY6" fmla="*/ 328613 h 585883"/>
              <a:gd name="connsiteX7" fmla="*/ 219075 w 2629252"/>
              <a:gd name="connsiteY7" fmla="*/ 319088 h 585883"/>
              <a:gd name="connsiteX8" fmla="*/ 247650 w 2629252"/>
              <a:gd name="connsiteY8" fmla="*/ 290513 h 585883"/>
              <a:gd name="connsiteX9" fmla="*/ 261937 w 2629252"/>
              <a:gd name="connsiteY9" fmla="*/ 280988 h 585883"/>
              <a:gd name="connsiteX10" fmla="*/ 276225 w 2629252"/>
              <a:gd name="connsiteY10" fmla="*/ 266700 h 585883"/>
              <a:gd name="connsiteX11" fmla="*/ 304800 w 2629252"/>
              <a:gd name="connsiteY11" fmla="*/ 247650 h 585883"/>
              <a:gd name="connsiteX12" fmla="*/ 333375 w 2629252"/>
              <a:gd name="connsiteY12" fmla="*/ 219075 h 585883"/>
              <a:gd name="connsiteX13" fmla="*/ 376237 w 2629252"/>
              <a:gd name="connsiteY13" fmla="*/ 190500 h 585883"/>
              <a:gd name="connsiteX14" fmla="*/ 390525 w 2629252"/>
              <a:gd name="connsiteY14" fmla="*/ 180975 h 585883"/>
              <a:gd name="connsiteX15" fmla="*/ 419100 w 2629252"/>
              <a:gd name="connsiteY15" fmla="*/ 157163 h 585883"/>
              <a:gd name="connsiteX16" fmla="*/ 442912 w 2629252"/>
              <a:gd name="connsiteY16" fmla="*/ 133350 h 585883"/>
              <a:gd name="connsiteX17" fmla="*/ 485775 w 2629252"/>
              <a:gd name="connsiteY17" fmla="*/ 100013 h 585883"/>
              <a:gd name="connsiteX18" fmla="*/ 514350 w 2629252"/>
              <a:gd name="connsiteY18" fmla="*/ 90488 h 585883"/>
              <a:gd name="connsiteX19" fmla="*/ 528637 w 2629252"/>
              <a:gd name="connsiteY19" fmla="*/ 85725 h 585883"/>
              <a:gd name="connsiteX20" fmla="*/ 542925 w 2629252"/>
              <a:gd name="connsiteY20" fmla="*/ 76200 h 585883"/>
              <a:gd name="connsiteX21" fmla="*/ 590550 w 2629252"/>
              <a:gd name="connsiteY21" fmla="*/ 61913 h 585883"/>
              <a:gd name="connsiteX22" fmla="*/ 695325 w 2629252"/>
              <a:gd name="connsiteY22" fmla="*/ 66675 h 585883"/>
              <a:gd name="connsiteX23" fmla="*/ 723900 w 2629252"/>
              <a:gd name="connsiteY23" fmla="*/ 76200 h 585883"/>
              <a:gd name="connsiteX24" fmla="*/ 738187 w 2629252"/>
              <a:gd name="connsiteY24" fmla="*/ 85725 h 585883"/>
              <a:gd name="connsiteX25" fmla="*/ 752475 w 2629252"/>
              <a:gd name="connsiteY25" fmla="*/ 100013 h 585883"/>
              <a:gd name="connsiteX26" fmla="*/ 766762 w 2629252"/>
              <a:gd name="connsiteY26" fmla="*/ 104775 h 585883"/>
              <a:gd name="connsiteX27" fmla="*/ 823912 w 2629252"/>
              <a:gd name="connsiteY27" fmla="*/ 133350 h 585883"/>
              <a:gd name="connsiteX28" fmla="*/ 838200 w 2629252"/>
              <a:gd name="connsiteY28" fmla="*/ 138113 h 585883"/>
              <a:gd name="connsiteX29" fmla="*/ 904875 w 2629252"/>
              <a:gd name="connsiteY29" fmla="*/ 128588 h 585883"/>
              <a:gd name="connsiteX30" fmla="*/ 933450 w 2629252"/>
              <a:gd name="connsiteY30" fmla="*/ 109538 h 585883"/>
              <a:gd name="connsiteX31" fmla="*/ 962025 w 2629252"/>
              <a:gd name="connsiteY31" fmla="*/ 90488 h 585883"/>
              <a:gd name="connsiteX32" fmla="*/ 976312 w 2629252"/>
              <a:gd name="connsiteY32" fmla="*/ 80963 h 585883"/>
              <a:gd name="connsiteX33" fmla="*/ 1000125 w 2629252"/>
              <a:gd name="connsiteY33" fmla="*/ 66675 h 585883"/>
              <a:gd name="connsiteX34" fmla="*/ 1014412 w 2629252"/>
              <a:gd name="connsiteY34" fmla="*/ 57150 h 585883"/>
              <a:gd name="connsiteX35" fmla="*/ 1033462 w 2629252"/>
              <a:gd name="connsiteY35" fmla="*/ 52388 h 585883"/>
              <a:gd name="connsiteX36" fmla="*/ 1062037 w 2629252"/>
              <a:gd name="connsiteY36" fmla="*/ 38100 h 585883"/>
              <a:gd name="connsiteX37" fmla="*/ 1119187 w 2629252"/>
              <a:gd name="connsiteY37" fmla="*/ 14288 h 585883"/>
              <a:gd name="connsiteX38" fmla="*/ 1138237 w 2629252"/>
              <a:gd name="connsiteY38" fmla="*/ 9525 h 585883"/>
              <a:gd name="connsiteX39" fmla="*/ 1162050 w 2629252"/>
              <a:gd name="connsiteY39" fmla="*/ 4763 h 585883"/>
              <a:gd name="connsiteX40" fmla="*/ 1176337 w 2629252"/>
              <a:gd name="connsiteY40" fmla="*/ 0 h 585883"/>
              <a:gd name="connsiteX41" fmla="*/ 1295400 w 2629252"/>
              <a:gd name="connsiteY41" fmla="*/ 4763 h 585883"/>
              <a:gd name="connsiteX42" fmla="*/ 1309687 w 2629252"/>
              <a:gd name="connsiteY42" fmla="*/ 9525 h 585883"/>
              <a:gd name="connsiteX43" fmla="*/ 1338262 w 2629252"/>
              <a:gd name="connsiteY43" fmla="*/ 28575 h 585883"/>
              <a:gd name="connsiteX44" fmla="*/ 1395412 w 2629252"/>
              <a:gd name="connsiteY44" fmla="*/ 66675 h 585883"/>
              <a:gd name="connsiteX45" fmla="*/ 1438275 w 2629252"/>
              <a:gd name="connsiteY45" fmla="*/ 95250 h 585883"/>
              <a:gd name="connsiteX46" fmla="*/ 1452562 w 2629252"/>
              <a:gd name="connsiteY46" fmla="*/ 104775 h 585883"/>
              <a:gd name="connsiteX47" fmla="*/ 1466850 w 2629252"/>
              <a:gd name="connsiteY47" fmla="*/ 119063 h 585883"/>
              <a:gd name="connsiteX48" fmla="*/ 1495425 w 2629252"/>
              <a:gd name="connsiteY48" fmla="*/ 138113 h 585883"/>
              <a:gd name="connsiteX49" fmla="*/ 1538287 w 2629252"/>
              <a:gd name="connsiteY49" fmla="*/ 171450 h 585883"/>
              <a:gd name="connsiteX50" fmla="*/ 1566862 w 2629252"/>
              <a:gd name="connsiteY50" fmla="*/ 190500 h 585883"/>
              <a:gd name="connsiteX51" fmla="*/ 1595437 w 2629252"/>
              <a:gd name="connsiteY51" fmla="*/ 214313 h 585883"/>
              <a:gd name="connsiteX52" fmla="*/ 1609725 w 2629252"/>
              <a:gd name="connsiteY52" fmla="*/ 219075 h 585883"/>
              <a:gd name="connsiteX53" fmla="*/ 1666875 w 2629252"/>
              <a:gd name="connsiteY53" fmla="*/ 242888 h 585883"/>
              <a:gd name="connsiteX54" fmla="*/ 1781175 w 2629252"/>
              <a:gd name="connsiteY54" fmla="*/ 238125 h 585883"/>
              <a:gd name="connsiteX55" fmla="*/ 1795462 w 2629252"/>
              <a:gd name="connsiteY55" fmla="*/ 233363 h 585883"/>
              <a:gd name="connsiteX56" fmla="*/ 1843087 w 2629252"/>
              <a:gd name="connsiteY56" fmla="*/ 219075 h 585883"/>
              <a:gd name="connsiteX57" fmla="*/ 1857375 w 2629252"/>
              <a:gd name="connsiteY57" fmla="*/ 214313 h 585883"/>
              <a:gd name="connsiteX58" fmla="*/ 1900237 w 2629252"/>
              <a:gd name="connsiteY58" fmla="*/ 195263 h 585883"/>
              <a:gd name="connsiteX59" fmla="*/ 1928812 w 2629252"/>
              <a:gd name="connsiteY59" fmla="*/ 185738 h 585883"/>
              <a:gd name="connsiteX60" fmla="*/ 1971675 w 2629252"/>
              <a:gd name="connsiteY60" fmla="*/ 176213 h 585883"/>
              <a:gd name="connsiteX61" fmla="*/ 2071687 w 2629252"/>
              <a:gd name="connsiteY61" fmla="*/ 180975 h 585883"/>
              <a:gd name="connsiteX62" fmla="*/ 2090737 w 2629252"/>
              <a:gd name="connsiteY62" fmla="*/ 185738 h 585883"/>
              <a:gd name="connsiteX63" fmla="*/ 2138362 w 2629252"/>
              <a:gd name="connsiteY63" fmla="*/ 200025 h 585883"/>
              <a:gd name="connsiteX64" fmla="*/ 2152650 w 2629252"/>
              <a:gd name="connsiteY64" fmla="*/ 214313 h 585883"/>
              <a:gd name="connsiteX65" fmla="*/ 2195512 w 2629252"/>
              <a:gd name="connsiteY65" fmla="*/ 228600 h 585883"/>
              <a:gd name="connsiteX66" fmla="*/ 2209800 w 2629252"/>
              <a:gd name="connsiteY66" fmla="*/ 233363 h 585883"/>
              <a:gd name="connsiteX67" fmla="*/ 2238375 w 2629252"/>
              <a:gd name="connsiteY67" fmla="*/ 252413 h 585883"/>
              <a:gd name="connsiteX68" fmla="*/ 2252662 w 2629252"/>
              <a:gd name="connsiteY68" fmla="*/ 261938 h 585883"/>
              <a:gd name="connsiteX69" fmla="*/ 2266950 w 2629252"/>
              <a:gd name="connsiteY69" fmla="*/ 266700 h 585883"/>
              <a:gd name="connsiteX70" fmla="*/ 2295525 w 2629252"/>
              <a:gd name="connsiteY70" fmla="*/ 285750 h 585883"/>
              <a:gd name="connsiteX71" fmla="*/ 2309812 w 2629252"/>
              <a:gd name="connsiteY71" fmla="*/ 295275 h 585883"/>
              <a:gd name="connsiteX72" fmla="*/ 2347912 w 2629252"/>
              <a:gd name="connsiteY72" fmla="*/ 323850 h 585883"/>
              <a:gd name="connsiteX73" fmla="*/ 2376487 w 2629252"/>
              <a:gd name="connsiteY73" fmla="*/ 342900 h 585883"/>
              <a:gd name="connsiteX74" fmla="*/ 2405062 w 2629252"/>
              <a:gd name="connsiteY74" fmla="*/ 361950 h 585883"/>
              <a:gd name="connsiteX75" fmla="*/ 2419350 w 2629252"/>
              <a:gd name="connsiteY75" fmla="*/ 376238 h 585883"/>
              <a:gd name="connsiteX76" fmla="*/ 2447925 w 2629252"/>
              <a:gd name="connsiteY76" fmla="*/ 395288 h 585883"/>
              <a:gd name="connsiteX77" fmla="*/ 2462212 w 2629252"/>
              <a:gd name="connsiteY77" fmla="*/ 409575 h 585883"/>
              <a:gd name="connsiteX78" fmla="*/ 2481262 w 2629252"/>
              <a:gd name="connsiteY78" fmla="*/ 419100 h 585883"/>
              <a:gd name="connsiteX79" fmla="*/ 2495550 w 2629252"/>
              <a:gd name="connsiteY79" fmla="*/ 433388 h 585883"/>
              <a:gd name="connsiteX80" fmla="*/ 2509837 w 2629252"/>
              <a:gd name="connsiteY80" fmla="*/ 442913 h 585883"/>
              <a:gd name="connsiteX81" fmla="*/ 2528887 w 2629252"/>
              <a:gd name="connsiteY81" fmla="*/ 461963 h 585883"/>
              <a:gd name="connsiteX82" fmla="*/ 2547937 w 2629252"/>
              <a:gd name="connsiteY82" fmla="*/ 481013 h 585883"/>
              <a:gd name="connsiteX83" fmla="*/ 2581275 w 2629252"/>
              <a:gd name="connsiteY83" fmla="*/ 514350 h 585883"/>
              <a:gd name="connsiteX84" fmla="*/ 2605087 w 2629252"/>
              <a:gd name="connsiteY84" fmla="*/ 538163 h 585883"/>
              <a:gd name="connsiteX85" fmla="*/ 2619375 w 2629252"/>
              <a:gd name="connsiteY85" fmla="*/ 547688 h 585883"/>
              <a:gd name="connsiteX86" fmla="*/ 2614612 w 2629252"/>
              <a:gd name="connsiteY86" fmla="*/ 571500 h 585883"/>
              <a:gd name="connsiteX87" fmla="*/ 2414587 w 2629252"/>
              <a:gd name="connsiteY87" fmla="*/ 576263 h 585883"/>
              <a:gd name="connsiteX88" fmla="*/ 2381250 w 2629252"/>
              <a:gd name="connsiteY88" fmla="*/ 581025 h 585883"/>
              <a:gd name="connsiteX89" fmla="*/ 2362200 w 2629252"/>
              <a:gd name="connsiteY89" fmla="*/ 585788 h 585883"/>
              <a:gd name="connsiteX90" fmla="*/ 0 w 2629252"/>
              <a:gd name="connsiteY90" fmla="*/ 576263 h 585883"/>
              <a:gd name="connsiteX0" fmla="*/ 0 w 2629252"/>
              <a:gd name="connsiteY0" fmla="*/ 576263 h 581025"/>
              <a:gd name="connsiteX1" fmla="*/ 128587 w 2629252"/>
              <a:gd name="connsiteY1" fmla="*/ 414338 h 581025"/>
              <a:gd name="connsiteX2" fmla="*/ 147637 w 2629252"/>
              <a:gd name="connsiteY2" fmla="*/ 385763 h 581025"/>
              <a:gd name="connsiteX3" fmla="*/ 157162 w 2629252"/>
              <a:gd name="connsiteY3" fmla="*/ 371475 h 581025"/>
              <a:gd name="connsiteX4" fmla="*/ 171450 w 2629252"/>
              <a:gd name="connsiteY4" fmla="*/ 366713 h 581025"/>
              <a:gd name="connsiteX5" fmla="*/ 195262 w 2629252"/>
              <a:gd name="connsiteY5" fmla="*/ 342900 h 581025"/>
              <a:gd name="connsiteX6" fmla="*/ 204787 w 2629252"/>
              <a:gd name="connsiteY6" fmla="*/ 328613 h 581025"/>
              <a:gd name="connsiteX7" fmla="*/ 219075 w 2629252"/>
              <a:gd name="connsiteY7" fmla="*/ 319088 h 581025"/>
              <a:gd name="connsiteX8" fmla="*/ 247650 w 2629252"/>
              <a:gd name="connsiteY8" fmla="*/ 290513 h 581025"/>
              <a:gd name="connsiteX9" fmla="*/ 261937 w 2629252"/>
              <a:gd name="connsiteY9" fmla="*/ 280988 h 581025"/>
              <a:gd name="connsiteX10" fmla="*/ 276225 w 2629252"/>
              <a:gd name="connsiteY10" fmla="*/ 266700 h 581025"/>
              <a:gd name="connsiteX11" fmla="*/ 304800 w 2629252"/>
              <a:gd name="connsiteY11" fmla="*/ 247650 h 581025"/>
              <a:gd name="connsiteX12" fmla="*/ 333375 w 2629252"/>
              <a:gd name="connsiteY12" fmla="*/ 219075 h 581025"/>
              <a:gd name="connsiteX13" fmla="*/ 376237 w 2629252"/>
              <a:gd name="connsiteY13" fmla="*/ 190500 h 581025"/>
              <a:gd name="connsiteX14" fmla="*/ 390525 w 2629252"/>
              <a:gd name="connsiteY14" fmla="*/ 180975 h 581025"/>
              <a:gd name="connsiteX15" fmla="*/ 419100 w 2629252"/>
              <a:gd name="connsiteY15" fmla="*/ 157163 h 581025"/>
              <a:gd name="connsiteX16" fmla="*/ 442912 w 2629252"/>
              <a:gd name="connsiteY16" fmla="*/ 133350 h 581025"/>
              <a:gd name="connsiteX17" fmla="*/ 485775 w 2629252"/>
              <a:gd name="connsiteY17" fmla="*/ 100013 h 581025"/>
              <a:gd name="connsiteX18" fmla="*/ 514350 w 2629252"/>
              <a:gd name="connsiteY18" fmla="*/ 90488 h 581025"/>
              <a:gd name="connsiteX19" fmla="*/ 528637 w 2629252"/>
              <a:gd name="connsiteY19" fmla="*/ 85725 h 581025"/>
              <a:gd name="connsiteX20" fmla="*/ 542925 w 2629252"/>
              <a:gd name="connsiteY20" fmla="*/ 76200 h 581025"/>
              <a:gd name="connsiteX21" fmla="*/ 590550 w 2629252"/>
              <a:gd name="connsiteY21" fmla="*/ 61913 h 581025"/>
              <a:gd name="connsiteX22" fmla="*/ 695325 w 2629252"/>
              <a:gd name="connsiteY22" fmla="*/ 66675 h 581025"/>
              <a:gd name="connsiteX23" fmla="*/ 723900 w 2629252"/>
              <a:gd name="connsiteY23" fmla="*/ 76200 h 581025"/>
              <a:gd name="connsiteX24" fmla="*/ 738187 w 2629252"/>
              <a:gd name="connsiteY24" fmla="*/ 85725 h 581025"/>
              <a:gd name="connsiteX25" fmla="*/ 752475 w 2629252"/>
              <a:gd name="connsiteY25" fmla="*/ 100013 h 581025"/>
              <a:gd name="connsiteX26" fmla="*/ 766762 w 2629252"/>
              <a:gd name="connsiteY26" fmla="*/ 104775 h 581025"/>
              <a:gd name="connsiteX27" fmla="*/ 823912 w 2629252"/>
              <a:gd name="connsiteY27" fmla="*/ 133350 h 581025"/>
              <a:gd name="connsiteX28" fmla="*/ 838200 w 2629252"/>
              <a:gd name="connsiteY28" fmla="*/ 138113 h 581025"/>
              <a:gd name="connsiteX29" fmla="*/ 904875 w 2629252"/>
              <a:gd name="connsiteY29" fmla="*/ 128588 h 581025"/>
              <a:gd name="connsiteX30" fmla="*/ 933450 w 2629252"/>
              <a:gd name="connsiteY30" fmla="*/ 109538 h 581025"/>
              <a:gd name="connsiteX31" fmla="*/ 962025 w 2629252"/>
              <a:gd name="connsiteY31" fmla="*/ 90488 h 581025"/>
              <a:gd name="connsiteX32" fmla="*/ 976312 w 2629252"/>
              <a:gd name="connsiteY32" fmla="*/ 80963 h 581025"/>
              <a:gd name="connsiteX33" fmla="*/ 1000125 w 2629252"/>
              <a:gd name="connsiteY33" fmla="*/ 66675 h 581025"/>
              <a:gd name="connsiteX34" fmla="*/ 1014412 w 2629252"/>
              <a:gd name="connsiteY34" fmla="*/ 57150 h 581025"/>
              <a:gd name="connsiteX35" fmla="*/ 1033462 w 2629252"/>
              <a:gd name="connsiteY35" fmla="*/ 52388 h 581025"/>
              <a:gd name="connsiteX36" fmla="*/ 1062037 w 2629252"/>
              <a:gd name="connsiteY36" fmla="*/ 38100 h 581025"/>
              <a:gd name="connsiteX37" fmla="*/ 1119187 w 2629252"/>
              <a:gd name="connsiteY37" fmla="*/ 14288 h 581025"/>
              <a:gd name="connsiteX38" fmla="*/ 1138237 w 2629252"/>
              <a:gd name="connsiteY38" fmla="*/ 9525 h 581025"/>
              <a:gd name="connsiteX39" fmla="*/ 1162050 w 2629252"/>
              <a:gd name="connsiteY39" fmla="*/ 4763 h 581025"/>
              <a:gd name="connsiteX40" fmla="*/ 1176337 w 2629252"/>
              <a:gd name="connsiteY40" fmla="*/ 0 h 581025"/>
              <a:gd name="connsiteX41" fmla="*/ 1295400 w 2629252"/>
              <a:gd name="connsiteY41" fmla="*/ 4763 h 581025"/>
              <a:gd name="connsiteX42" fmla="*/ 1309687 w 2629252"/>
              <a:gd name="connsiteY42" fmla="*/ 9525 h 581025"/>
              <a:gd name="connsiteX43" fmla="*/ 1338262 w 2629252"/>
              <a:gd name="connsiteY43" fmla="*/ 28575 h 581025"/>
              <a:gd name="connsiteX44" fmla="*/ 1395412 w 2629252"/>
              <a:gd name="connsiteY44" fmla="*/ 66675 h 581025"/>
              <a:gd name="connsiteX45" fmla="*/ 1438275 w 2629252"/>
              <a:gd name="connsiteY45" fmla="*/ 95250 h 581025"/>
              <a:gd name="connsiteX46" fmla="*/ 1452562 w 2629252"/>
              <a:gd name="connsiteY46" fmla="*/ 104775 h 581025"/>
              <a:gd name="connsiteX47" fmla="*/ 1466850 w 2629252"/>
              <a:gd name="connsiteY47" fmla="*/ 119063 h 581025"/>
              <a:gd name="connsiteX48" fmla="*/ 1495425 w 2629252"/>
              <a:gd name="connsiteY48" fmla="*/ 138113 h 581025"/>
              <a:gd name="connsiteX49" fmla="*/ 1538287 w 2629252"/>
              <a:gd name="connsiteY49" fmla="*/ 171450 h 581025"/>
              <a:gd name="connsiteX50" fmla="*/ 1566862 w 2629252"/>
              <a:gd name="connsiteY50" fmla="*/ 190500 h 581025"/>
              <a:gd name="connsiteX51" fmla="*/ 1595437 w 2629252"/>
              <a:gd name="connsiteY51" fmla="*/ 214313 h 581025"/>
              <a:gd name="connsiteX52" fmla="*/ 1609725 w 2629252"/>
              <a:gd name="connsiteY52" fmla="*/ 219075 h 581025"/>
              <a:gd name="connsiteX53" fmla="*/ 1666875 w 2629252"/>
              <a:gd name="connsiteY53" fmla="*/ 242888 h 581025"/>
              <a:gd name="connsiteX54" fmla="*/ 1781175 w 2629252"/>
              <a:gd name="connsiteY54" fmla="*/ 238125 h 581025"/>
              <a:gd name="connsiteX55" fmla="*/ 1795462 w 2629252"/>
              <a:gd name="connsiteY55" fmla="*/ 233363 h 581025"/>
              <a:gd name="connsiteX56" fmla="*/ 1843087 w 2629252"/>
              <a:gd name="connsiteY56" fmla="*/ 219075 h 581025"/>
              <a:gd name="connsiteX57" fmla="*/ 1857375 w 2629252"/>
              <a:gd name="connsiteY57" fmla="*/ 214313 h 581025"/>
              <a:gd name="connsiteX58" fmla="*/ 1900237 w 2629252"/>
              <a:gd name="connsiteY58" fmla="*/ 195263 h 581025"/>
              <a:gd name="connsiteX59" fmla="*/ 1928812 w 2629252"/>
              <a:gd name="connsiteY59" fmla="*/ 185738 h 581025"/>
              <a:gd name="connsiteX60" fmla="*/ 1971675 w 2629252"/>
              <a:gd name="connsiteY60" fmla="*/ 176213 h 581025"/>
              <a:gd name="connsiteX61" fmla="*/ 2071687 w 2629252"/>
              <a:gd name="connsiteY61" fmla="*/ 180975 h 581025"/>
              <a:gd name="connsiteX62" fmla="*/ 2090737 w 2629252"/>
              <a:gd name="connsiteY62" fmla="*/ 185738 h 581025"/>
              <a:gd name="connsiteX63" fmla="*/ 2138362 w 2629252"/>
              <a:gd name="connsiteY63" fmla="*/ 200025 h 581025"/>
              <a:gd name="connsiteX64" fmla="*/ 2152650 w 2629252"/>
              <a:gd name="connsiteY64" fmla="*/ 214313 h 581025"/>
              <a:gd name="connsiteX65" fmla="*/ 2195512 w 2629252"/>
              <a:gd name="connsiteY65" fmla="*/ 228600 h 581025"/>
              <a:gd name="connsiteX66" fmla="*/ 2209800 w 2629252"/>
              <a:gd name="connsiteY66" fmla="*/ 233363 h 581025"/>
              <a:gd name="connsiteX67" fmla="*/ 2238375 w 2629252"/>
              <a:gd name="connsiteY67" fmla="*/ 252413 h 581025"/>
              <a:gd name="connsiteX68" fmla="*/ 2252662 w 2629252"/>
              <a:gd name="connsiteY68" fmla="*/ 261938 h 581025"/>
              <a:gd name="connsiteX69" fmla="*/ 2266950 w 2629252"/>
              <a:gd name="connsiteY69" fmla="*/ 266700 h 581025"/>
              <a:gd name="connsiteX70" fmla="*/ 2295525 w 2629252"/>
              <a:gd name="connsiteY70" fmla="*/ 285750 h 581025"/>
              <a:gd name="connsiteX71" fmla="*/ 2309812 w 2629252"/>
              <a:gd name="connsiteY71" fmla="*/ 295275 h 581025"/>
              <a:gd name="connsiteX72" fmla="*/ 2347912 w 2629252"/>
              <a:gd name="connsiteY72" fmla="*/ 323850 h 581025"/>
              <a:gd name="connsiteX73" fmla="*/ 2376487 w 2629252"/>
              <a:gd name="connsiteY73" fmla="*/ 342900 h 581025"/>
              <a:gd name="connsiteX74" fmla="*/ 2405062 w 2629252"/>
              <a:gd name="connsiteY74" fmla="*/ 361950 h 581025"/>
              <a:gd name="connsiteX75" fmla="*/ 2419350 w 2629252"/>
              <a:gd name="connsiteY75" fmla="*/ 376238 h 581025"/>
              <a:gd name="connsiteX76" fmla="*/ 2447925 w 2629252"/>
              <a:gd name="connsiteY76" fmla="*/ 395288 h 581025"/>
              <a:gd name="connsiteX77" fmla="*/ 2462212 w 2629252"/>
              <a:gd name="connsiteY77" fmla="*/ 409575 h 581025"/>
              <a:gd name="connsiteX78" fmla="*/ 2481262 w 2629252"/>
              <a:gd name="connsiteY78" fmla="*/ 419100 h 581025"/>
              <a:gd name="connsiteX79" fmla="*/ 2495550 w 2629252"/>
              <a:gd name="connsiteY79" fmla="*/ 433388 h 581025"/>
              <a:gd name="connsiteX80" fmla="*/ 2509837 w 2629252"/>
              <a:gd name="connsiteY80" fmla="*/ 442913 h 581025"/>
              <a:gd name="connsiteX81" fmla="*/ 2528887 w 2629252"/>
              <a:gd name="connsiteY81" fmla="*/ 461963 h 581025"/>
              <a:gd name="connsiteX82" fmla="*/ 2547937 w 2629252"/>
              <a:gd name="connsiteY82" fmla="*/ 481013 h 581025"/>
              <a:gd name="connsiteX83" fmla="*/ 2581275 w 2629252"/>
              <a:gd name="connsiteY83" fmla="*/ 514350 h 581025"/>
              <a:gd name="connsiteX84" fmla="*/ 2605087 w 2629252"/>
              <a:gd name="connsiteY84" fmla="*/ 538163 h 581025"/>
              <a:gd name="connsiteX85" fmla="*/ 2619375 w 2629252"/>
              <a:gd name="connsiteY85" fmla="*/ 547688 h 581025"/>
              <a:gd name="connsiteX86" fmla="*/ 2614612 w 2629252"/>
              <a:gd name="connsiteY86" fmla="*/ 571500 h 581025"/>
              <a:gd name="connsiteX87" fmla="*/ 2414587 w 2629252"/>
              <a:gd name="connsiteY87" fmla="*/ 576263 h 581025"/>
              <a:gd name="connsiteX88" fmla="*/ 2381250 w 2629252"/>
              <a:gd name="connsiteY88" fmla="*/ 581025 h 581025"/>
              <a:gd name="connsiteX89" fmla="*/ 0 w 2629252"/>
              <a:gd name="connsiteY89" fmla="*/ 576263 h 58102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276225 w 2629252"/>
              <a:gd name="connsiteY10" fmla="*/ 266700 h 588435"/>
              <a:gd name="connsiteX11" fmla="*/ 304800 w 2629252"/>
              <a:gd name="connsiteY11" fmla="*/ 247650 h 588435"/>
              <a:gd name="connsiteX12" fmla="*/ 333375 w 2629252"/>
              <a:gd name="connsiteY12" fmla="*/ 219075 h 588435"/>
              <a:gd name="connsiteX13" fmla="*/ 376237 w 2629252"/>
              <a:gd name="connsiteY13" fmla="*/ 190500 h 588435"/>
              <a:gd name="connsiteX14" fmla="*/ 390525 w 2629252"/>
              <a:gd name="connsiteY14" fmla="*/ 180975 h 588435"/>
              <a:gd name="connsiteX15" fmla="*/ 419100 w 2629252"/>
              <a:gd name="connsiteY15" fmla="*/ 157163 h 588435"/>
              <a:gd name="connsiteX16" fmla="*/ 442912 w 2629252"/>
              <a:gd name="connsiteY16" fmla="*/ 133350 h 588435"/>
              <a:gd name="connsiteX17" fmla="*/ 485775 w 2629252"/>
              <a:gd name="connsiteY17" fmla="*/ 100013 h 588435"/>
              <a:gd name="connsiteX18" fmla="*/ 514350 w 2629252"/>
              <a:gd name="connsiteY18" fmla="*/ 90488 h 588435"/>
              <a:gd name="connsiteX19" fmla="*/ 528637 w 2629252"/>
              <a:gd name="connsiteY19" fmla="*/ 85725 h 588435"/>
              <a:gd name="connsiteX20" fmla="*/ 542925 w 2629252"/>
              <a:gd name="connsiteY20" fmla="*/ 76200 h 588435"/>
              <a:gd name="connsiteX21" fmla="*/ 590550 w 2629252"/>
              <a:gd name="connsiteY21" fmla="*/ 61913 h 588435"/>
              <a:gd name="connsiteX22" fmla="*/ 695325 w 2629252"/>
              <a:gd name="connsiteY22" fmla="*/ 66675 h 588435"/>
              <a:gd name="connsiteX23" fmla="*/ 723900 w 2629252"/>
              <a:gd name="connsiteY23" fmla="*/ 76200 h 588435"/>
              <a:gd name="connsiteX24" fmla="*/ 738187 w 2629252"/>
              <a:gd name="connsiteY24" fmla="*/ 85725 h 588435"/>
              <a:gd name="connsiteX25" fmla="*/ 752475 w 2629252"/>
              <a:gd name="connsiteY25" fmla="*/ 100013 h 588435"/>
              <a:gd name="connsiteX26" fmla="*/ 766762 w 2629252"/>
              <a:gd name="connsiteY26" fmla="*/ 104775 h 588435"/>
              <a:gd name="connsiteX27" fmla="*/ 823912 w 2629252"/>
              <a:gd name="connsiteY27" fmla="*/ 133350 h 588435"/>
              <a:gd name="connsiteX28" fmla="*/ 838200 w 2629252"/>
              <a:gd name="connsiteY28" fmla="*/ 138113 h 588435"/>
              <a:gd name="connsiteX29" fmla="*/ 904875 w 2629252"/>
              <a:gd name="connsiteY29" fmla="*/ 128588 h 588435"/>
              <a:gd name="connsiteX30" fmla="*/ 933450 w 2629252"/>
              <a:gd name="connsiteY30" fmla="*/ 109538 h 588435"/>
              <a:gd name="connsiteX31" fmla="*/ 962025 w 2629252"/>
              <a:gd name="connsiteY31" fmla="*/ 90488 h 588435"/>
              <a:gd name="connsiteX32" fmla="*/ 976312 w 2629252"/>
              <a:gd name="connsiteY32" fmla="*/ 80963 h 588435"/>
              <a:gd name="connsiteX33" fmla="*/ 1000125 w 2629252"/>
              <a:gd name="connsiteY33" fmla="*/ 66675 h 588435"/>
              <a:gd name="connsiteX34" fmla="*/ 1014412 w 2629252"/>
              <a:gd name="connsiteY34" fmla="*/ 57150 h 588435"/>
              <a:gd name="connsiteX35" fmla="*/ 1033462 w 2629252"/>
              <a:gd name="connsiteY35" fmla="*/ 52388 h 588435"/>
              <a:gd name="connsiteX36" fmla="*/ 1062037 w 2629252"/>
              <a:gd name="connsiteY36" fmla="*/ 38100 h 588435"/>
              <a:gd name="connsiteX37" fmla="*/ 1119187 w 2629252"/>
              <a:gd name="connsiteY37" fmla="*/ 14288 h 588435"/>
              <a:gd name="connsiteX38" fmla="*/ 1138237 w 2629252"/>
              <a:gd name="connsiteY38" fmla="*/ 9525 h 588435"/>
              <a:gd name="connsiteX39" fmla="*/ 1162050 w 2629252"/>
              <a:gd name="connsiteY39" fmla="*/ 4763 h 588435"/>
              <a:gd name="connsiteX40" fmla="*/ 1176337 w 2629252"/>
              <a:gd name="connsiteY40" fmla="*/ 0 h 588435"/>
              <a:gd name="connsiteX41" fmla="*/ 1295400 w 2629252"/>
              <a:gd name="connsiteY41" fmla="*/ 4763 h 588435"/>
              <a:gd name="connsiteX42" fmla="*/ 1309687 w 2629252"/>
              <a:gd name="connsiteY42" fmla="*/ 9525 h 588435"/>
              <a:gd name="connsiteX43" fmla="*/ 1338262 w 2629252"/>
              <a:gd name="connsiteY43" fmla="*/ 28575 h 588435"/>
              <a:gd name="connsiteX44" fmla="*/ 1395412 w 2629252"/>
              <a:gd name="connsiteY44" fmla="*/ 66675 h 588435"/>
              <a:gd name="connsiteX45" fmla="*/ 1438275 w 2629252"/>
              <a:gd name="connsiteY45" fmla="*/ 95250 h 588435"/>
              <a:gd name="connsiteX46" fmla="*/ 1452562 w 2629252"/>
              <a:gd name="connsiteY46" fmla="*/ 104775 h 588435"/>
              <a:gd name="connsiteX47" fmla="*/ 1466850 w 2629252"/>
              <a:gd name="connsiteY47" fmla="*/ 119063 h 588435"/>
              <a:gd name="connsiteX48" fmla="*/ 1495425 w 2629252"/>
              <a:gd name="connsiteY48" fmla="*/ 138113 h 588435"/>
              <a:gd name="connsiteX49" fmla="*/ 1538287 w 2629252"/>
              <a:gd name="connsiteY49" fmla="*/ 171450 h 588435"/>
              <a:gd name="connsiteX50" fmla="*/ 1566862 w 2629252"/>
              <a:gd name="connsiteY50" fmla="*/ 190500 h 588435"/>
              <a:gd name="connsiteX51" fmla="*/ 1595437 w 2629252"/>
              <a:gd name="connsiteY51" fmla="*/ 214313 h 588435"/>
              <a:gd name="connsiteX52" fmla="*/ 1609725 w 2629252"/>
              <a:gd name="connsiteY52" fmla="*/ 219075 h 588435"/>
              <a:gd name="connsiteX53" fmla="*/ 1666875 w 2629252"/>
              <a:gd name="connsiteY53" fmla="*/ 242888 h 588435"/>
              <a:gd name="connsiteX54" fmla="*/ 1781175 w 2629252"/>
              <a:gd name="connsiteY54" fmla="*/ 238125 h 588435"/>
              <a:gd name="connsiteX55" fmla="*/ 1795462 w 2629252"/>
              <a:gd name="connsiteY55" fmla="*/ 233363 h 588435"/>
              <a:gd name="connsiteX56" fmla="*/ 1843087 w 2629252"/>
              <a:gd name="connsiteY56" fmla="*/ 219075 h 588435"/>
              <a:gd name="connsiteX57" fmla="*/ 1857375 w 2629252"/>
              <a:gd name="connsiteY57" fmla="*/ 214313 h 588435"/>
              <a:gd name="connsiteX58" fmla="*/ 1900237 w 2629252"/>
              <a:gd name="connsiteY58" fmla="*/ 195263 h 588435"/>
              <a:gd name="connsiteX59" fmla="*/ 1928812 w 2629252"/>
              <a:gd name="connsiteY59" fmla="*/ 185738 h 588435"/>
              <a:gd name="connsiteX60" fmla="*/ 1971675 w 2629252"/>
              <a:gd name="connsiteY60" fmla="*/ 176213 h 588435"/>
              <a:gd name="connsiteX61" fmla="*/ 2071687 w 2629252"/>
              <a:gd name="connsiteY61" fmla="*/ 180975 h 588435"/>
              <a:gd name="connsiteX62" fmla="*/ 2090737 w 2629252"/>
              <a:gd name="connsiteY62" fmla="*/ 185738 h 588435"/>
              <a:gd name="connsiteX63" fmla="*/ 2138362 w 2629252"/>
              <a:gd name="connsiteY63" fmla="*/ 200025 h 588435"/>
              <a:gd name="connsiteX64" fmla="*/ 2152650 w 2629252"/>
              <a:gd name="connsiteY64" fmla="*/ 214313 h 588435"/>
              <a:gd name="connsiteX65" fmla="*/ 2195512 w 2629252"/>
              <a:gd name="connsiteY65" fmla="*/ 228600 h 588435"/>
              <a:gd name="connsiteX66" fmla="*/ 2209800 w 2629252"/>
              <a:gd name="connsiteY66" fmla="*/ 233363 h 588435"/>
              <a:gd name="connsiteX67" fmla="*/ 2238375 w 2629252"/>
              <a:gd name="connsiteY67" fmla="*/ 252413 h 588435"/>
              <a:gd name="connsiteX68" fmla="*/ 2252662 w 2629252"/>
              <a:gd name="connsiteY68" fmla="*/ 261938 h 588435"/>
              <a:gd name="connsiteX69" fmla="*/ 2266950 w 2629252"/>
              <a:gd name="connsiteY69" fmla="*/ 266700 h 588435"/>
              <a:gd name="connsiteX70" fmla="*/ 2295525 w 2629252"/>
              <a:gd name="connsiteY70" fmla="*/ 285750 h 588435"/>
              <a:gd name="connsiteX71" fmla="*/ 2309812 w 2629252"/>
              <a:gd name="connsiteY71" fmla="*/ 295275 h 588435"/>
              <a:gd name="connsiteX72" fmla="*/ 2347912 w 2629252"/>
              <a:gd name="connsiteY72" fmla="*/ 323850 h 588435"/>
              <a:gd name="connsiteX73" fmla="*/ 2376487 w 2629252"/>
              <a:gd name="connsiteY73" fmla="*/ 342900 h 588435"/>
              <a:gd name="connsiteX74" fmla="*/ 2405062 w 2629252"/>
              <a:gd name="connsiteY74" fmla="*/ 361950 h 588435"/>
              <a:gd name="connsiteX75" fmla="*/ 2419350 w 2629252"/>
              <a:gd name="connsiteY75" fmla="*/ 376238 h 588435"/>
              <a:gd name="connsiteX76" fmla="*/ 2447925 w 2629252"/>
              <a:gd name="connsiteY76" fmla="*/ 395288 h 588435"/>
              <a:gd name="connsiteX77" fmla="*/ 2462212 w 2629252"/>
              <a:gd name="connsiteY77" fmla="*/ 409575 h 588435"/>
              <a:gd name="connsiteX78" fmla="*/ 2481262 w 2629252"/>
              <a:gd name="connsiteY78" fmla="*/ 419100 h 588435"/>
              <a:gd name="connsiteX79" fmla="*/ 2495550 w 2629252"/>
              <a:gd name="connsiteY79" fmla="*/ 433388 h 588435"/>
              <a:gd name="connsiteX80" fmla="*/ 2509837 w 2629252"/>
              <a:gd name="connsiteY80" fmla="*/ 442913 h 588435"/>
              <a:gd name="connsiteX81" fmla="*/ 2528887 w 2629252"/>
              <a:gd name="connsiteY81" fmla="*/ 461963 h 588435"/>
              <a:gd name="connsiteX82" fmla="*/ 2547937 w 2629252"/>
              <a:gd name="connsiteY82" fmla="*/ 481013 h 588435"/>
              <a:gd name="connsiteX83" fmla="*/ 2581275 w 2629252"/>
              <a:gd name="connsiteY83" fmla="*/ 514350 h 588435"/>
              <a:gd name="connsiteX84" fmla="*/ 2605087 w 2629252"/>
              <a:gd name="connsiteY84" fmla="*/ 538163 h 588435"/>
              <a:gd name="connsiteX85" fmla="*/ 2619375 w 2629252"/>
              <a:gd name="connsiteY85" fmla="*/ 547688 h 588435"/>
              <a:gd name="connsiteX86" fmla="*/ 2614612 w 2629252"/>
              <a:gd name="connsiteY86" fmla="*/ 571500 h 588435"/>
              <a:gd name="connsiteX87" fmla="*/ 2414587 w 2629252"/>
              <a:gd name="connsiteY87" fmla="*/ 576263 h 588435"/>
              <a:gd name="connsiteX88" fmla="*/ 0 w 2629252"/>
              <a:gd name="connsiteY8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04800 w 2629252"/>
              <a:gd name="connsiteY10" fmla="*/ 247650 h 588435"/>
              <a:gd name="connsiteX11" fmla="*/ 333375 w 2629252"/>
              <a:gd name="connsiteY11" fmla="*/ 219075 h 588435"/>
              <a:gd name="connsiteX12" fmla="*/ 376237 w 2629252"/>
              <a:gd name="connsiteY12" fmla="*/ 190500 h 588435"/>
              <a:gd name="connsiteX13" fmla="*/ 390525 w 2629252"/>
              <a:gd name="connsiteY13" fmla="*/ 180975 h 588435"/>
              <a:gd name="connsiteX14" fmla="*/ 419100 w 2629252"/>
              <a:gd name="connsiteY14" fmla="*/ 157163 h 588435"/>
              <a:gd name="connsiteX15" fmla="*/ 442912 w 2629252"/>
              <a:gd name="connsiteY15" fmla="*/ 133350 h 588435"/>
              <a:gd name="connsiteX16" fmla="*/ 485775 w 2629252"/>
              <a:gd name="connsiteY16" fmla="*/ 100013 h 588435"/>
              <a:gd name="connsiteX17" fmla="*/ 514350 w 2629252"/>
              <a:gd name="connsiteY17" fmla="*/ 90488 h 588435"/>
              <a:gd name="connsiteX18" fmla="*/ 528637 w 2629252"/>
              <a:gd name="connsiteY18" fmla="*/ 85725 h 588435"/>
              <a:gd name="connsiteX19" fmla="*/ 542925 w 2629252"/>
              <a:gd name="connsiteY19" fmla="*/ 76200 h 588435"/>
              <a:gd name="connsiteX20" fmla="*/ 590550 w 2629252"/>
              <a:gd name="connsiteY20" fmla="*/ 61913 h 588435"/>
              <a:gd name="connsiteX21" fmla="*/ 695325 w 2629252"/>
              <a:gd name="connsiteY21" fmla="*/ 66675 h 588435"/>
              <a:gd name="connsiteX22" fmla="*/ 723900 w 2629252"/>
              <a:gd name="connsiteY22" fmla="*/ 76200 h 588435"/>
              <a:gd name="connsiteX23" fmla="*/ 738187 w 2629252"/>
              <a:gd name="connsiteY23" fmla="*/ 85725 h 588435"/>
              <a:gd name="connsiteX24" fmla="*/ 752475 w 2629252"/>
              <a:gd name="connsiteY24" fmla="*/ 100013 h 588435"/>
              <a:gd name="connsiteX25" fmla="*/ 766762 w 2629252"/>
              <a:gd name="connsiteY25" fmla="*/ 104775 h 588435"/>
              <a:gd name="connsiteX26" fmla="*/ 823912 w 2629252"/>
              <a:gd name="connsiteY26" fmla="*/ 133350 h 588435"/>
              <a:gd name="connsiteX27" fmla="*/ 838200 w 2629252"/>
              <a:gd name="connsiteY27" fmla="*/ 138113 h 588435"/>
              <a:gd name="connsiteX28" fmla="*/ 904875 w 2629252"/>
              <a:gd name="connsiteY28" fmla="*/ 128588 h 588435"/>
              <a:gd name="connsiteX29" fmla="*/ 933450 w 2629252"/>
              <a:gd name="connsiteY29" fmla="*/ 109538 h 588435"/>
              <a:gd name="connsiteX30" fmla="*/ 962025 w 2629252"/>
              <a:gd name="connsiteY30" fmla="*/ 90488 h 588435"/>
              <a:gd name="connsiteX31" fmla="*/ 976312 w 2629252"/>
              <a:gd name="connsiteY31" fmla="*/ 80963 h 588435"/>
              <a:gd name="connsiteX32" fmla="*/ 1000125 w 2629252"/>
              <a:gd name="connsiteY32" fmla="*/ 66675 h 588435"/>
              <a:gd name="connsiteX33" fmla="*/ 1014412 w 2629252"/>
              <a:gd name="connsiteY33" fmla="*/ 57150 h 588435"/>
              <a:gd name="connsiteX34" fmla="*/ 1033462 w 2629252"/>
              <a:gd name="connsiteY34" fmla="*/ 52388 h 588435"/>
              <a:gd name="connsiteX35" fmla="*/ 1062037 w 2629252"/>
              <a:gd name="connsiteY35" fmla="*/ 38100 h 588435"/>
              <a:gd name="connsiteX36" fmla="*/ 1119187 w 2629252"/>
              <a:gd name="connsiteY36" fmla="*/ 14288 h 588435"/>
              <a:gd name="connsiteX37" fmla="*/ 1138237 w 2629252"/>
              <a:gd name="connsiteY37" fmla="*/ 9525 h 588435"/>
              <a:gd name="connsiteX38" fmla="*/ 1162050 w 2629252"/>
              <a:gd name="connsiteY38" fmla="*/ 4763 h 588435"/>
              <a:gd name="connsiteX39" fmla="*/ 1176337 w 2629252"/>
              <a:gd name="connsiteY39" fmla="*/ 0 h 588435"/>
              <a:gd name="connsiteX40" fmla="*/ 1295400 w 2629252"/>
              <a:gd name="connsiteY40" fmla="*/ 4763 h 588435"/>
              <a:gd name="connsiteX41" fmla="*/ 1309687 w 2629252"/>
              <a:gd name="connsiteY41" fmla="*/ 9525 h 588435"/>
              <a:gd name="connsiteX42" fmla="*/ 1338262 w 2629252"/>
              <a:gd name="connsiteY42" fmla="*/ 28575 h 588435"/>
              <a:gd name="connsiteX43" fmla="*/ 1395412 w 2629252"/>
              <a:gd name="connsiteY43" fmla="*/ 66675 h 588435"/>
              <a:gd name="connsiteX44" fmla="*/ 1438275 w 2629252"/>
              <a:gd name="connsiteY44" fmla="*/ 95250 h 588435"/>
              <a:gd name="connsiteX45" fmla="*/ 1452562 w 2629252"/>
              <a:gd name="connsiteY45" fmla="*/ 104775 h 588435"/>
              <a:gd name="connsiteX46" fmla="*/ 1466850 w 2629252"/>
              <a:gd name="connsiteY46" fmla="*/ 119063 h 588435"/>
              <a:gd name="connsiteX47" fmla="*/ 1495425 w 2629252"/>
              <a:gd name="connsiteY47" fmla="*/ 138113 h 588435"/>
              <a:gd name="connsiteX48" fmla="*/ 1538287 w 2629252"/>
              <a:gd name="connsiteY48" fmla="*/ 171450 h 588435"/>
              <a:gd name="connsiteX49" fmla="*/ 1566862 w 2629252"/>
              <a:gd name="connsiteY49" fmla="*/ 190500 h 588435"/>
              <a:gd name="connsiteX50" fmla="*/ 1595437 w 2629252"/>
              <a:gd name="connsiteY50" fmla="*/ 214313 h 588435"/>
              <a:gd name="connsiteX51" fmla="*/ 1609725 w 2629252"/>
              <a:gd name="connsiteY51" fmla="*/ 219075 h 588435"/>
              <a:gd name="connsiteX52" fmla="*/ 1666875 w 2629252"/>
              <a:gd name="connsiteY52" fmla="*/ 242888 h 588435"/>
              <a:gd name="connsiteX53" fmla="*/ 1781175 w 2629252"/>
              <a:gd name="connsiteY53" fmla="*/ 238125 h 588435"/>
              <a:gd name="connsiteX54" fmla="*/ 1795462 w 2629252"/>
              <a:gd name="connsiteY54" fmla="*/ 233363 h 588435"/>
              <a:gd name="connsiteX55" fmla="*/ 1843087 w 2629252"/>
              <a:gd name="connsiteY55" fmla="*/ 219075 h 588435"/>
              <a:gd name="connsiteX56" fmla="*/ 1857375 w 2629252"/>
              <a:gd name="connsiteY56" fmla="*/ 214313 h 588435"/>
              <a:gd name="connsiteX57" fmla="*/ 1900237 w 2629252"/>
              <a:gd name="connsiteY57" fmla="*/ 195263 h 588435"/>
              <a:gd name="connsiteX58" fmla="*/ 1928812 w 2629252"/>
              <a:gd name="connsiteY58" fmla="*/ 185738 h 588435"/>
              <a:gd name="connsiteX59" fmla="*/ 1971675 w 2629252"/>
              <a:gd name="connsiteY59" fmla="*/ 176213 h 588435"/>
              <a:gd name="connsiteX60" fmla="*/ 2071687 w 2629252"/>
              <a:gd name="connsiteY60" fmla="*/ 180975 h 588435"/>
              <a:gd name="connsiteX61" fmla="*/ 2090737 w 2629252"/>
              <a:gd name="connsiteY61" fmla="*/ 185738 h 588435"/>
              <a:gd name="connsiteX62" fmla="*/ 2138362 w 2629252"/>
              <a:gd name="connsiteY62" fmla="*/ 200025 h 588435"/>
              <a:gd name="connsiteX63" fmla="*/ 2152650 w 2629252"/>
              <a:gd name="connsiteY63" fmla="*/ 214313 h 588435"/>
              <a:gd name="connsiteX64" fmla="*/ 2195512 w 2629252"/>
              <a:gd name="connsiteY64" fmla="*/ 228600 h 588435"/>
              <a:gd name="connsiteX65" fmla="*/ 2209800 w 2629252"/>
              <a:gd name="connsiteY65" fmla="*/ 233363 h 588435"/>
              <a:gd name="connsiteX66" fmla="*/ 2238375 w 2629252"/>
              <a:gd name="connsiteY66" fmla="*/ 252413 h 588435"/>
              <a:gd name="connsiteX67" fmla="*/ 2252662 w 2629252"/>
              <a:gd name="connsiteY67" fmla="*/ 261938 h 588435"/>
              <a:gd name="connsiteX68" fmla="*/ 2266950 w 2629252"/>
              <a:gd name="connsiteY68" fmla="*/ 266700 h 588435"/>
              <a:gd name="connsiteX69" fmla="*/ 2295525 w 2629252"/>
              <a:gd name="connsiteY69" fmla="*/ 285750 h 588435"/>
              <a:gd name="connsiteX70" fmla="*/ 2309812 w 2629252"/>
              <a:gd name="connsiteY70" fmla="*/ 295275 h 588435"/>
              <a:gd name="connsiteX71" fmla="*/ 2347912 w 2629252"/>
              <a:gd name="connsiteY71" fmla="*/ 323850 h 588435"/>
              <a:gd name="connsiteX72" fmla="*/ 2376487 w 2629252"/>
              <a:gd name="connsiteY72" fmla="*/ 342900 h 588435"/>
              <a:gd name="connsiteX73" fmla="*/ 2405062 w 2629252"/>
              <a:gd name="connsiteY73" fmla="*/ 361950 h 588435"/>
              <a:gd name="connsiteX74" fmla="*/ 2419350 w 2629252"/>
              <a:gd name="connsiteY74" fmla="*/ 376238 h 588435"/>
              <a:gd name="connsiteX75" fmla="*/ 2447925 w 2629252"/>
              <a:gd name="connsiteY75" fmla="*/ 395288 h 588435"/>
              <a:gd name="connsiteX76" fmla="*/ 2462212 w 2629252"/>
              <a:gd name="connsiteY76" fmla="*/ 409575 h 588435"/>
              <a:gd name="connsiteX77" fmla="*/ 2481262 w 2629252"/>
              <a:gd name="connsiteY77" fmla="*/ 419100 h 588435"/>
              <a:gd name="connsiteX78" fmla="*/ 2495550 w 2629252"/>
              <a:gd name="connsiteY78" fmla="*/ 433388 h 588435"/>
              <a:gd name="connsiteX79" fmla="*/ 2509837 w 2629252"/>
              <a:gd name="connsiteY79" fmla="*/ 442913 h 588435"/>
              <a:gd name="connsiteX80" fmla="*/ 2528887 w 2629252"/>
              <a:gd name="connsiteY80" fmla="*/ 461963 h 588435"/>
              <a:gd name="connsiteX81" fmla="*/ 2547937 w 2629252"/>
              <a:gd name="connsiteY81" fmla="*/ 481013 h 588435"/>
              <a:gd name="connsiteX82" fmla="*/ 2581275 w 2629252"/>
              <a:gd name="connsiteY82" fmla="*/ 514350 h 588435"/>
              <a:gd name="connsiteX83" fmla="*/ 2605087 w 2629252"/>
              <a:gd name="connsiteY83" fmla="*/ 538163 h 588435"/>
              <a:gd name="connsiteX84" fmla="*/ 2619375 w 2629252"/>
              <a:gd name="connsiteY84" fmla="*/ 547688 h 588435"/>
              <a:gd name="connsiteX85" fmla="*/ 2614612 w 2629252"/>
              <a:gd name="connsiteY85" fmla="*/ 571500 h 588435"/>
              <a:gd name="connsiteX86" fmla="*/ 2414587 w 2629252"/>
              <a:gd name="connsiteY86" fmla="*/ 576263 h 588435"/>
              <a:gd name="connsiteX87" fmla="*/ 0 w 2629252"/>
              <a:gd name="connsiteY8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04787 w 2629252"/>
              <a:gd name="connsiteY6" fmla="*/ 328613 h 588435"/>
              <a:gd name="connsiteX7" fmla="*/ 219075 w 2629252"/>
              <a:gd name="connsiteY7" fmla="*/ 319088 h 588435"/>
              <a:gd name="connsiteX8" fmla="*/ 247650 w 2629252"/>
              <a:gd name="connsiteY8" fmla="*/ 290513 h 588435"/>
              <a:gd name="connsiteX9" fmla="*/ 261937 w 2629252"/>
              <a:gd name="connsiteY9" fmla="*/ 280988 h 588435"/>
              <a:gd name="connsiteX10" fmla="*/ 333375 w 2629252"/>
              <a:gd name="connsiteY10" fmla="*/ 219075 h 588435"/>
              <a:gd name="connsiteX11" fmla="*/ 376237 w 2629252"/>
              <a:gd name="connsiteY11" fmla="*/ 190500 h 588435"/>
              <a:gd name="connsiteX12" fmla="*/ 390525 w 2629252"/>
              <a:gd name="connsiteY12" fmla="*/ 180975 h 588435"/>
              <a:gd name="connsiteX13" fmla="*/ 419100 w 2629252"/>
              <a:gd name="connsiteY13" fmla="*/ 157163 h 588435"/>
              <a:gd name="connsiteX14" fmla="*/ 442912 w 2629252"/>
              <a:gd name="connsiteY14" fmla="*/ 133350 h 588435"/>
              <a:gd name="connsiteX15" fmla="*/ 485775 w 2629252"/>
              <a:gd name="connsiteY15" fmla="*/ 100013 h 588435"/>
              <a:gd name="connsiteX16" fmla="*/ 514350 w 2629252"/>
              <a:gd name="connsiteY16" fmla="*/ 90488 h 588435"/>
              <a:gd name="connsiteX17" fmla="*/ 528637 w 2629252"/>
              <a:gd name="connsiteY17" fmla="*/ 85725 h 588435"/>
              <a:gd name="connsiteX18" fmla="*/ 542925 w 2629252"/>
              <a:gd name="connsiteY18" fmla="*/ 76200 h 588435"/>
              <a:gd name="connsiteX19" fmla="*/ 590550 w 2629252"/>
              <a:gd name="connsiteY19" fmla="*/ 61913 h 588435"/>
              <a:gd name="connsiteX20" fmla="*/ 695325 w 2629252"/>
              <a:gd name="connsiteY20" fmla="*/ 66675 h 588435"/>
              <a:gd name="connsiteX21" fmla="*/ 723900 w 2629252"/>
              <a:gd name="connsiteY21" fmla="*/ 76200 h 588435"/>
              <a:gd name="connsiteX22" fmla="*/ 738187 w 2629252"/>
              <a:gd name="connsiteY22" fmla="*/ 85725 h 588435"/>
              <a:gd name="connsiteX23" fmla="*/ 752475 w 2629252"/>
              <a:gd name="connsiteY23" fmla="*/ 100013 h 588435"/>
              <a:gd name="connsiteX24" fmla="*/ 766762 w 2629252"/>
              <a:gd name="connsiteY24" fmla="*/ 104775 h 588435"/>
              <a:gd name="connsiteX25" fmla="*/ 823912 w 2629252"/>
              <a:gd name="connsiteY25" fmla="*/ 133350 h 588435"/>
              <a:gd name="connsiteX26" fmla="*/ 838200 w 2629252"/>
              <a:gd name="connsiteY26" fmla="*/ 138113 h 588435"/>
              <a:gd name="connsiteX27" fmla="*/ 904875 w 2629252"/>
              <a:gd name="connsiteY27" fmla="*/ 128588 h 588435"/>
              <a:gd name="connsiteX28" fmla="*/ 933450 w 2629252"/>
              <a:gd name="connsiteY28" fmla="*/ 109538 h 588435"/>
              <a:gd name="connsiteX29" fmla="*/ 962025 w 2629252"/>
              <a:gd name="connsiteY29" fmla="*/ 90488 h 588435"/>
              <a:gd name="connsiteX30" fmla="*/ 976312 w 2629252"/>
              <a:gd name="connsiteY30" fmla="*/ 80963 h 588435"/>
              <a:gd name="connsiteX31" fmla="*/ 1000125 w 2629252"/>
              <a:gd name="connsiteY31" fmla="*/ 66675 h 588435"/>
              <a:gd name="connsiteX32" fmla="*/ 1014412 w 2629252"/>
              <a:gd name="connsiteY32" fmla="*/ 57150 h 588435"/>
              <a:gd name="connsiteX33" fmla="*/ 1033462 w 2629252"/>
              <a:gd name="connsiteY33" fmla="*/ 52388 h 588435"/>
              <a:gd name="connsiteX34" fmla="*/ 1062037 w 2629252"/>
              <a:gd name="connsiteY34" fmla="*/ 38100 h 588435"/>
              <a:gd name="connsiteX35" fmla="*/ 1119187 w 2629252"/>
              <a:gd name="connsiteY35" fmla="*/ 14288 h 588435"/>
              <a:gd name="connsiteX36" fmla="*/ 1138237 w 2629252"/>
              <a:gd name="connsiteY36" fmla="*/ 9525 h 588435"/>
              <a:gd name="connsiteX37" fmla="*/ 1162050 w 2629252"/>
              <a:gd name="connsiteY37" fmla="*/ 4763 h 588435"/>
              <a:gd name="connsiteX38" fmla="*/ 1176337 w 2629252"/>
              <a:gd name="connsiteY38" fmla="*/ 0 h 588435"/>
              <a:gd name="connsiteX39" fmla="*/ 1295400 w 2629252"/>
              <a:gd name="connsiteY39" fmla="*/ 4763 h 588435"/>
              <a:gd name="connsiteX40" fmla="*/ 1309687 w 2629252"/>
              <a:gd name="connsiteY40" fmla="*/ 9525 h 588435"/>
              <a:gd name="connsiteX41" fmla="*/ 1338262 w 2629252"/>
              <a:gd name="connsiteY41" fmla="*/ 28575 h 588435"/>
              <a:gd name="connsiteX42" fmla="*/ 1395412 w 2629252"/>
              <a:gd name="connsiteY42" fmla="*/ 66675 h 588435"/>
              <a:gd name="connsiteX43" fmla="*/ 1438275 w 2629252"/>
              <a:gd name="connsiteY43" fmla="*/ 95250 h 588435"/>
              <a:gd name="connsiteX44" fmla="*/ 1452562 w 2629252"/>
              <a:gd name="connsiteY44" fmla="*/ 104775 h 588435"/>
              <a:gd name="connsiteX45" fmla="*/ 1466850 w 2629252"/>
              <a:gd name="connsiteY45" fmla="*/ 119063 h 588435"/>
              <a:gd name="connsiteX46" fmla="*/ 1495425 w 2629252"/>
              <a:gd name="connsiteY46" fmla="*/ 138113 h 588435"/>
              <a:gd name="connsiteX47" fmla="*/ 1538287 w 2629252"/>
              <a:gd name="connsiteY47" fmla="*/ 171450 h 588435"/>
              <a:gd name="connsiteX48" fmla="*/ 1566862 w 2629252"/>
              <a:gd name="connsiteY48" fmla="*/ 190500 h 588435"/>
              <a:gd name="connsiteX49" fmla="*/ 1595437 w 2629252"/>
              <a:gd name="connsiteY49" fmla="*/ 214313 h 588435"/>
              <a:gd name="connsiteX50" fmla="*/ 1609725 w 2629252"/>
              <a:gd name="connsiteY50" fmla="*/ 219075 h 588435"/>
              <a:gd name="connsiteX51" fmla="*/ 1666875 w 2629252"/>
              <a:gd name="connsiteY51" fmla="*/ 242888 h 588435"/>
              <a:gd name="connsiteX52" fmla="*/ 1781175 w 2629252"/>
              <a:gd name="connsiteY52" fmla="*/ 238125 h 588435"/>
              <a:gd name="connsiteX53" fmla="*/ 1795462 w 2629252"/>
              <a:gd name="connsiteY53" fmla="*/ 233363 h 588435"/>
              <a:gd name="connsiteX54" fmla="*/ 1843087 w 2629252"/>
              <a:gd name="connsiteY54" fmla="*/ 219075 h 588435"/>
              <a:gd name="connsiteX55" fmla="*/ 1857375 w 2629252"/>
              <a:gd name="connsiteY55" fmla="*/ 214313 h 588435"/>
              <a:gd name="connsiteX56" fmla="*/ 1900237 w 2629252"/>
              <a:gd name="connsiteY56" fmla="*/ 195263 h 588435"/>
              <a:gd name="connsiteX57" fmla="*/ 1928812 w 2629252"/>
              <a:gd name="connsiteY57" fmla="*/ 185738 h 588435"/>
              <a:gd name="connsiteX58" fmla="*/ 1971675 w 2629252"/>
              <a:gd name="connsiteY58" fmla="*/ 176213 h 588435"/>
              <a:gd name="connsiteX59" fmla="*/ 2071687 w 2629252"/>
              <a:gd name="connsiteY59" fmla="*/ 180975 h 588435"/>
              <a:gd name="connsiteX60" fmla="*/ 2090737 w 2629252"/>
              <a:gd name="connsiteY60" fmla="*/ 185738 h 588435"/>
              <a:gd name="connsiteX61" fmla="*/ 2138362 w 2629252"/>
              <a:gd name="connsiteY61" fmla="*/ 200025 h 588435"/>
              <a:gd name="connsiteX62" fmla="*/ 2152650 w 2629252"/>
              <a:gd name="connsiteY62" fmla="*/ 214313 h 588435"/>
              <a:gd name="connsiteX63" fmla="*/ 2195512 w 2629252"/>
              <a:gd name="connsiteY63" fmla="*/ 228600 h 588435"/>
              <a:gd name="connsiteX64" fmla="*/ 2209800 w 2629252"/>
              <a:gd name="connsiteY64" fmla="*/ 233363 h 588435"/>
              <a:gd name="connsiteX65" fmla="*/ 2238375 w 2629252"/>
              <a:gd name="connsiteY65" fmla="*/ 252413 h 588435"/>
              <a:gd name="connsiteX66" fmla="*/ 2252662 w 2629252"/>
              <a:gd name="connsiteY66" fmla="*/ 261938 h 588435"/>
              <a:gd name="connsiteX67" fmla="*/ 2266950 w 2629252"/>
              <a:gd name="connsiteY67" fmla="*/ 266700 h 588435"/>
              <a:gd name="connsiteX68" fmla="*/ 2295525 w 2629252"/>
              <a:gd name="connsiteY68" fmla="*/ 285750 h 588435"/>
              <a:gd name="connsiteX69" fmla="*/ 2309812 w 2629252"/>
              <a:gd name="connsiteY69" fmla="*/ 295275 h 588435"/>
              <a:gd name="connsiteX70" fmla="*/ 2347912 w 2629252"/>
              <a:gd name="connsiteY70" fmla="*/ 323850 h 588435"/>
              <a:gd name="connsiteX71" fmla="*/ 2376487 w 2629252"/>
              <a:gd name="connsiteY71" fmla="*/ 342900 h 588435"/>
              <a:gd name="connsiteX72" fmla="*/ 2405062 w 2629252"/>
              <a:gd name="connsiteY72" fmla="*/ 361950 h 588435"/>
              <a:gd name="connsiteX73" fmla="*/ 2419350 w 2629252"/>
              <a:gd name="connsiteY73" fmla="*/ 376238 h 588435"/>
              <a:gd name="connsiteX74" fmla="*/ 2447925 w 2629252"/>
              <a:gd name="connsiteY74" fmla="*/ 395288 h 588435"/>
              <a:gd name="connsiteX75" fmla="*/ 2462212 w 2629252"/>
              <a:gd name="connsiteY75" fmla="*/ 409575 h 588435"/>
              <a:gd name="connsiteX76" fmla="*/ 2481262 w 2629252"/>
              <a:gd name="connsiteY76" fmla="*/ 419100 h 588435"/>
              <a:gd name="connsiteX77" fmla="*/ 2495550 w 2629252"/>
              <a:gd name="connsiteY77" fmla="*/ 433388 h 588435"/>
              <a:gd name="connsiteX78" fmla="*/ 2509837 w 2629252"/>
              <a:gd name="connsiteY78" fmla="*/ 442913 h 588435"/>
              <a:gd name="connsiteX79" fmla="*/ 2528887 w 2629252"/>
              <a:gd name="connsiteY79" fmla="*/ 461963 h 588435"/>
              <a:gd name="connsiteX80" fmla="*/ 2547937 w 2629252"/>
              <a:gd name="connsiteY80" fmla="*/ 481013 h 588435"/>
              <a:gd name="connsiteX81" fmla="*/ 2581275 w 2629252"/>
              <a:gd name="connsiteY81" fmla="*/ 514350 h 588435"/>
              <a:gd name="connsiteX82" fmla="*/ 2605087 w 2629252"/>
              <a:gd name="connsiteY82" fmla="*/ 538163 h 588435"/>
              <a:gd name="connsiteX83" fmla="*/ 2619375 w 2629252"/>
              <a:gd name="connsiteY83" fmla="*/ 547688 h 588435"/>
              <a:gd name="connsiteX84" fmla="*/ 2614612 w 2629252"/>
              <a:gd name="connsiteY84" fmla="*/ 571500 h 588435"/>
              <a:gd name="connsiteX85" fmla="*/ 2414587 w 2629252"/>
              <a:gd name="connsiteY85" fmla="*/ 576263 h 588435"/>
              <a:gd name="connsiteX86" fmla="*/ 0 w 2629252"/>
              <a:gd name="connsiteY8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195262 w 2629252"/>
              <a:gd name="connsiteY5" fmla="*/ 342900 h 588435"/>
              <a:gd name="connsiteX6" fmla="*/ 219075 w 2629252"/>
              <a:gd name="connsiteY6" fmla="*/ 319088 h 588435"/>
              <a:gd name="connsiteX7" fmla="*/ 247650 w 2629252"/>
              <a:gd name="connsiteY7" fmla="*/ 290513 h 588435"/>
              <a:gd name="connsiteX8" fmla="*/ 261937 w 2629252"/>
              <a:gd name="connsiteY8" fmla="*/ 280988 h 588435"/>
              <a:gd name="connsiteX9" fmla="*/ 333375 w 2629252"/>
              <a:gd name="connsiteY9" fmla="*/ 219075 h 588435"/>
              <a:gd name="connsiteX10" fmla="*/ 376237 w 2629252"/>
              <a:gd name="connsiteY10" fmla="*/ 190500 h 588435"/>
              <a:gd name="connsiteX11" fmla="*/ 390525 w 2629252"/>
              <a:gd name="connsiteY11" fmla="*/ 180975 h 588435"/>
              <a:gd name="connsiteX12" fmla="*/ 419100 w 2629252"/>
              <a:gd name="connsiteY12" fmla="*/ 157163 h 588435"/>
              <a:gd name="connsiteX13" fmla="*/ 442912 w 2629252"/>
              <a:gd name="connsiteY13" fmla="*/ 133350 h 588435"/>
              <a:gd name="connsiteX14" fmla="*/ 485775 w 2629252"/>
              <a:gd name="connsiteY14" fmla="*/ 100013 h 588435"/>
              <a:gd name="connsiteX15" fmla="*/ 514350 w 2629252"/>
              <a:gd name="connsiteY15" fmla="*/ 90488 h 588435"/>
              <a:gd name="connsiteX16" fmla="*/ 528637 w 2629252"/>
              <a:gd name="connsiteY16" fmla="*/ 85725 h 588435"/>
              <a:gd name="connsiteX17" fmla="*/ 542925 w 2629252"/>
              <a:gd name="connsiteY17" fmla="*/ 76200 h 588435"/>
              <a:gd name="connsiteX18" fmla="*/ 590550 w 2629252"/>
              <a:gd name="connsiteY18" fmla="*/ 61913 h 588435"/>
              <a:gd name="connsiteX19" fmla="*/ 695325 w 2629252"/>
              <a:gd name="connsiteY19" fmla="*/ 66675 h 588435"/>
              <a:gd name="connsiteX20" fmla="*/ 723900 w 2629252"/>
              <a:gd name="connsiteY20" fmla="*/ 76200 h 588435"/>
              <a:gd name="connsiteX21" fmla="*/ 738187 w 2629252"/>
              <a:gd name="connsiteY21" fmla="*/ 85725 h 588435"/>
              <a:gd name="connsiteX22" fmla="*/ 752475 w 2629252"/>
              <a:gd name="connsiteY22" fmla="*/ 100013 h 588435"/>
              <a:gd name="connsiteX23" fmla="*/ 766762 w 2629252"/>
              <a:gd name="connsiteY23" fmla="*/ 104775 h 588435"/>
              <a:gd name="connsiteX24" fmla="*/ 823912 w 2629252"/>
              <a:gd name="connsiteY24" fmla="*/ 133350 h 588435"/>
              <a:gd name="connsiteX25" fmla="*/ 838200 w 2629252"/>
              <a:gd name="connsiteY25" fmla="*/ 138113 h 588435"/>
              <a:gd name="connsiteX26" fmla="*/ 904875 w 2629252"/>
              <a:gd name="connsiteY26" fmla="*/ 128588 h 588435"/>
              <a:gd name="connsiteX27" fmla="*/ 933450 w 2629252"/>
              <a:gd name="connsiteY27" fmla="*/ 109538 h 588435"/>
              <a:gd name="connsiteX28" fmla="*/ 962025 w 2629252"/>
              <a:gd name="connsiteY28" fmla="*/ 90488 h 588435"/>
              <a:gd name="connsiteX29" fmla="*/ 976312 w 2629252"/>
              <a:gd name="connsiteY29" fmla="*/ 80963 h 588435"/>
              <a:gd name="connsiteX30" fmla="*/ 1000125 w 2629252"/>
              <a:gd name="connsiteY30" fmla="*/ 66675 h 588435"/>
              <a:gd name="connsiteX31" fmla="*/ 1014412 w 2629252"/>
              <a:gd name="connsiteY31" fmla="*/ 57150 h 588435"/>
              <a:gd name="connsiteX32" fmla="*/ 1033462 w 2629252"/>
              <a:gd name="connsiteY32" fmla="*/ 52388 h 588435"/>
              <a:gd name="connsiteX33" fmla="*/ 1062037 w 2629252"/>
              <a:gd name="connsiteY33" fmla="*/ 38100 h 588435"/>
              <a:gd name="connsiteX34" fmla="*/ 1119187 w 2629252"/>
              <a:gd name="connsiteY34" fmla="*/ 14288 h 588435"/>
              <a:gd name="connsiteX35" fmla="*/ 1138237 w 2629252"/>
              <a:gd name="connsiteY35" fmla="*/ 9525 h 588435"/>
              <a:gd name="connsiteX36" fmla="*/ 1162050 w 2629252"/>
              <a:gd name="connsiteY36" fmla="*/ 4763 h 588435"/>
              <a:gd name="connsiteX37" fmla="*/ 1176337 w 2629252"/>
              <a:gd name="connsiteY37" fmla="*/ 0 h 588435"/>
              <a:gd name="connsiteX38" fmla="*/ 1295400 w 2629252"/>
              <a:gd name="connsiteY38" fmla="*/ 4763 h 588435"/>
              <a:gd name="connsiteX39" fmla="*/ 1309687 w 2629252"/>
              <a:gd name="connsiteY39" fmla="*/ 9525 h 588435"/>
              <a:gd name="connsiteX40" fmla="*/ 1338262 w 2629252"/>
              <a:gd name="connsiteY40" fmla="*/ 28575 h 588435"/>
              <a:gd name="connsiteX41" fmla="*/ 1395412 w 2629252"/>
              <a:gd name="connsiteY41" fmla="*/ 66675 h 588435"/>
              <a:gd name="connsiteX42" fmla="*/ 1438275 w 2629252"/>
              <a:gd name="connsiteY42" fmla="*/ 95250 h 588435"/>
              <a:gd name="connsiteX43" fmla="*/ 1452562 w 2629252"/>
              <a:gd name="connsiteY43" fmla="*/ 104775 h 588435"/>
              <a:gd name="connsiteX44" fmla="*/ 1466850 w 2629252"/>
              <a:gd name="connsiteY44" fmla="*/ 119063 h 588435"/>
              <a:gd name="connsiteX45" fmla="*/ 1495425 w 2629252"/>
              <a:gd name="connsiteY45" fmla="*/ 138113 h 588435"/>
              <a:gd name="connsiteX46" fmla="*/ 1538287 w 2629252"/>
              <a:gd name="connsiteY46" fmla="*/ 171450 h 588435"/>
              <a:gd name="connsiteX47" fmla="*/ 1566862 w 2629252"/>
              <a:gd name="connsiteY47" fmla="*/ 190500 h 588435"/>
              <a:gd name="connsiteX48" fmla="*/ 1595437 w 2629252"/>
              <a:gd name="connsiteY48" fmla="*/ 214313 h 588435"/>
              <a:gd name="connsiteX49" fmla="*/ 1609725 w 2629252"/>
              <a:gd name="connsiteY49" fmla="*/ 219075 h 588435"/>
              <a:gd name="connsiteX50" fmla="*/ 1666875 w 2629252"/>
              <a:gd name="connsiteY50" fmla="*/ 242888 h 588435"/>
              <a:gd name="connsiteX51" fmla="*/ 1781175 w 2629252"/>
              <a:gd name="connsiteY51" fmla="*/ 238125 h 588435"/>
              <a:gd name="connsiteX52" fmla="*/ 1795462 w 2629252"/>
              <a:gd name="connsiteY52" fmla="*/ 233363 h 588435"/>
              <a:gd name="connsiteX53" fmla="*/ 1843087 w 2629252"/>
              <a:gd name="connsiteY53" fmla="*/ 219075 h 588435"/>
              <a:gd name="connsiteX54" fmla="*/ 1857375 w 2629252"/>
              <a:gd name="connsiteY54" fmla="*/ 214313 h 588435"/>
              <a:gd name="connsiteX55" fmla="*/ 1900237 w 2629252"/>
              <a:gd name="connsiteY55" fmla="*/ 195263 h 588435"/>
              <a:gd name="connsiteX56" fmla="*/ 1928812 w 2629252"/>
              <a:gd name="connsiteY56" fmla="*/ 185738 h 588435"/>
              <a:gd name="connsiteX57" fmla="*/ 1971675 w 2629252"/>
              <a:gd name="connsiteY57" fmla="*/ 176213 h 588435"/>
              <a:gd name="connsiteX58" fmla="*/ 2071687 w 2629252"/>
              <a:gd name="connsiteY58" fmla="*/ 180975 h 588435"/>
              <a:gd name="connsiteX59" fmla="*/ 2090737 w 2629252"/>
              <a:gd name="connsiteY59" fmla="*/ 185738 h 588435"/>
              <a:gd name="connsiteX60" fmla="*/ 2138362 w 2629252"/>
              <a:gd name="connsiteY60" fmla="*/ 200025 h 588435"/>
              <a:gd name="connsiteX61" fmla="*/ 2152650 w 2629252"/>
              <a:gd name="connsiteY61" fmla="*/ 214313 h 588435"/>
              <a:gd name="connsiteX62" fmla="*/ 2195512 w 2629252"/>
              <a:gd name="connsiteY62" fmla="*/ 228600 h 588435"/>
              <a:gd name="connsiteX63" fmla="*/ 2209800 w 2629252"/>
              <a:gd name="connsiteY63" fmla="*/ 233363 h 588435"/>
              <a:gd name="connsiteX64" fmla="*/ 2238375 w 2629252"/>
              <a:gd name="connsiteY64" fmla="*/ 252413 h 588435"/>
              <a:gd name="connsiteX65" fmla="*/ 2252662 w 2629252"/>
              <a:gd name="connsiteY65" fmla="*/ 261938 h 588435"/>
              <a:gd name="connsiteX66" fmla="*/ 2266950 w 2629252"/>
              <a:gd name="connsiteY66" fmla="*/ 266700 h 588435"/>
              <a:gd name="connsiteX67" fmla="*/ 2295525 w 2629252"/>
              <a:gd name="connsiteY67" fmla="*/ 285750 h 588435"/>
              <a:gd name="connsiteX68" fmla="*/ 2309812 w 2629252"/>
              <a:gd name="connsiteY68" fmla="*/ 295275 h 588435"/>
              <a:gd name="connsiteX69" fmla="*/ 2347912 w 2629252"/>
              <a:gd name="connsiteY69" fmla="*/ 323850 h 588435"/>
              <a:gd name="connsiteX70" fmla="*/ 2376487 w 2629252"/>
              <a:gd name="connsiteY70" fmla="*/ 342900 h 588435"/>
              <a:gd name="connsiteX71" fmla="*/ 2405062 w 2629252"/>
              <a:gd name="connsiteY71" fmla="*/ 361950 h 588435"/>
              <a:gd name="connsiteX72" fmla="*/ 2419350 w 2629252"/>
              <a:gd name="connsiteY72" fmla="*/ 376238 h 588435"/>
              <a:gd name="connsiteX73" fmla="*/ 2447925 w 2629252"/>
              <a:gd name="connsiteY73" fmla="*/ 395288 h 588435"/>
              <a:gd name="connsiteX74" fmla="*/ 2462212 w 2629252"/>
              <a:gd name="connsiteY74" fmla="*/ 409575 h 588435"/>
              <a:gd name="connsiteX75" fmla="*/ 2481262 w 2629252"/>
              <a:gd name="connsiteY75" fmla="*/ 419100 h 588435"/>
              <a:gd name="connsiteX76" fmla="*/ 2495550 w 2629252"/>
              <a:gd name="connsiteY76" fmla="*/ 433388 h 588435"/>
              <a:gd name="connsiteX77" fmla="*/ 2509837 w 2629252"/>
              <a:gd name="connsiteY77" fmla="*/ 442913 h 588435"/>
              <a:gd name="connsiteX78" fmla="*/ 2528887 w 2629252"/>
              <a:gd name="connsiteY78" fmla="*/ 461963 h 588435"/>
              <a:gd name="connsiteX79" fmla="*/ 2547937 w 2629252"/>
              <a:gd name="connsiteY79" fmla="*/ 481013 h 588435"/>
              <a:gd name="connsiteX80" fmla="*/ 2581275 w 2629252"/>
              <a:gd name="connsiteY80" fmla="*/ 514350 h 588435"/>
              <a:gd name="connsiteX81" fmla="*/ 2605087 w 2629252"/>
              <a:gd name="connsiteY81" fmla="*/ 538163 h 588435"/>
              <a:gd name="connsiteX82" fmla="*/ 2619375 w 2629252"/>
              <a:gd name="connsiteY82" fmla="*/ 547688 h 588435"/>
              <a:gd name="connsiteX83" fmla="*/ 2614612 w 2629252"/>
              <a:gd name="connsiteY83" fmla="*/ 571500 h 588435"/>
              <a:gd name="connsiteX84" fmla="*/ 2414587 w 2629252"/>
              <a:gd name="connsiteY84" fmla="*/ 576263 h 588435"/>
              <a:gd name="connsiteX85" fmla="*/ 0 w 2629252"/>
              <a:gd name="connsiteY8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171450 w 2629252"/>
              <a:gd name="connsiteY4" fmla="*/ 366713 h 588435"/>
              <a:gd name="connsiteX5" fmla="*/ 219075 w 2629252"/>
              <a:gd name="connsiteY5" fmla="*/ 319088 h 588435"/>
              <a:gd name="connsiteX6" fmla="*/ 247650 w 2629252"/>
              <a:gd name="connsiteY6" fmla="*/ 290513 h 588435"/>
              <a:gd name="connsiteX7" fmla="*/ 261937 w 2629252"/>
              <a:gd name="connsiteY7" fmla="*/ 280988 h 588435"/>
              <a:gd name="connsiteX8" fmla="*/ 333375 w 2629252"/>
              <a:gd name="connsiteY8" fmla="*/ 219075 h 588435"/>
              <a:gd name="connsiteX9" fmla="*/ 376237 w 2629252"/>
              <a:gd name="connsiteY9" fmla="*/ 190500 h 588435"/>
              <a:gd name="connsiteX10" fmla="*/ 390525 w 2629252"/>
              <a:gd name="connsiteY10" fmla="*/ 180975 h 588435"/>
              <a:gd name="connsiteX11" fmla="*/ 419100 w 2629252"/>
              <a:gd name="connsiteY11" fmla="*/ 157163 h 588435"/>
              <a:gd name="connsiteX12" fmla="*/ 442912 w 2629252"/>
              <a:gd name="connsiteY12" fmla="*/ 133350 h 588435"/>
              <a:gd name="connsiteX13" fmla="*/ 485775 w 2629252"/>
              <a:gd name="connsiteY13" fmla="*/ 100013 h 588435"/>
              <a:gd name="connsiteX14" fmla="*/ 514350 w 2629252"/>
              <a:gd name="connsiteY14" fmla="*/ 90488 h 588435"/>
              <a:gd name="connsiteX15" fmla="*/ 528637 w 2629252"/>
              <a:gd name="connsiteY15" fmla="*/ 85725 h 588435"/>
              <a:gd name="connsiteX16" fmla="*/ 542925 w 2629252"/>
              <a:gd name="connsiteY16" fmla="*/ 76200 h 588435"/>
              <a:gd name="connsiteX17" fmla="*/ 590550 w 2629252"/>
              <a:gd name="connsiteY17" fmla="*/ 61913 h 588435"/>
              <a:gd name="connsiteX18" fmla="*/ 695325 w 2629252"/>
              <a:gd name="connsiteY18" fmla="*/ 66675 h 588435"/>
              <a:gd name="connsiteX19" fmla="*/ 723900 w 2629252"/>
              <a:gd name="connsiteY19" fmla="*/ 76200 h 588435"/>
              <a:gd name="connsiteX20" fmla="*/ 738187 w 2629252"/>
              <a:gd name="connsiteY20" fmla="*/ 85725 h 588435"/>
              <a:gd name="connsiteX21" fmla="*/ 752475 w 2629252"/>
              <a:gd name="connsiteY21" fmla="*/ 100013 h 588435"/>
              <a:gd name="connsiteX22" fmla="*/ 766762 w 2629252"/>
              <a:gd name="connsiteY22" fmla="*/ 104775 h 588435"/>
              <a:gd name="connsiteX23" fmla="*/ 823912 w 2629252"/>
              <a:gd name="connsiteY23" fmla="*/ 133350 h 588435"/>
              <a:gd name="connsiteX24" fmla="*/ 838200 w 2629252"/>
              <a:gd name="connsiteY24" fmla="*/ 138113 h 588435"/>
              <a:gd name="connsiteX25" fmla="*/ 904875 w 2629252"/>
              <a:gd name="connsiteY25" fmla="*/ 128588 h 588435"/>
              <a:gd name="connsiteX26" fmla="*/ 933450 w 2629252"/>
              <a:gd name="connsiteY26" fmla="*/ 109538 h 588435"/>
              <a:gd name="connsiteX27" fmla="*/ 962025 w 2629252"/>
              <a:gd name="connsiteY27" fmla="*/ 90488 h 588435"/>
              <a:gd name="connsiteX28" fmla="*/ 976312 w 2629252"/>
              <a:gd name="connsiteY28" fmla="*/ 80963 h 588435"/>
              <a:gd name="connsiteX29" fmla="*/ 1000125 w 2629252"/>
              <a:gd name="connsiteY29" fmla="*/ 66675 h 588435"/>
              <a:gd name="connsiteX30" fmla="*/ 1014412 w 2629252"/>
              <a:gd name="connsiteY30" fmla="*/ 57150 h 588435"/>
              <a:gd name="connsiteX31" fmla="*/ 1033462 w 2629252"/>
              <a:gd name="connsiteY31" fmla="*/ 52388 h 588435"/>
              <a:gd name="connsiteX32" fmla="*/ 1062037 w 2629252"/>
              <a:gd name="connsiteY32" fmla="*/ 38100 h 588435"/>
              <a:gd name="connsiteX33" fmla="*/ 1119187 w 2629252"/>
              <a:gd name="connsiteY33" fmla="*/ 14288 h 588435"/>
              <a:gd name="connsiteX34" fmla="*/ 1138237 w 2629252"/>
              <a:gd name="connsiteY34" fmla="*/ 9525 h 588435"/>
              <a:gd name="connsiteX35" fmla="*/ 1162050 w 2629252"/>
              <a:gd name="connsiteY35" fmla="*/ 4763 h 588435"/>
              <a:gd name="connsiteX36" fmla="*/ 1176337 w 2629252"/>
              <a:gd name="connsiteY36" fmla="*/ 0 h 588435"/>
              <a:gd name="connsiteX37" fmla="*/ 1295400 w 2629252"/>
              <a:gd name="connsiteY37" fmla="*/ 4763 h 588435"/>
              <a:gd name="connsiteX38" fmla="*/ 1309687 w 2629252"/>
              <a:gd name="connsiteY38" fmla="*/ 9525 h 588435"/>
              <a:gd name="connsiteX39" fmla="*/ 1338262 w 2629252"/>
              <a:gd name="connsiteY39" fmla="*/ 28575 h 588435"/>
              <a:gd name="connsiteX40" fmla="*/ 1395412 w 2629252"/>
              <a:gd name="connsiteY40" fmla="*/ 66675 h 588435"/>
              <a:gd name="connsiteX41" fmla="*/ 1438275 w 2629252"/>
              <a:gd name="connsiteY41" fmla="*/ 95250 h 588435"/>
              <a:gd name="connsiteX42" fmla="*/ 1452562 w 2629252"/>
              <a:gd name="connsiteY42" fmla="*/ 104775 h 588435"/>
              <a:gd name="connsiteX43" fmla="*/ 1466850 w 2629252"/>
              <a:gd name="connsiteY43" fmla="*/ 119063 h 588435"/>
              <a:gd name="connsiteX44" fmla="*/ 1495425 w 2629252"/>
              <a:gd name="connsiteY44" fmla="*/ 138113 h 588435"/>
              <a:gd name="connsiteX45" fmla="*/ 1538287 w 2629252"/>
              <a:gd name="connsiteY45" fmla="*/ 171450 h 588435"/>
              <a:gd name="connsiteX46" fmla="*/ 1566862 w 2629252"/>
              <a:gd name="connsiteY46" fmla="*/ 190500 h 588435"/>
              <a:gd name="connsiteX47" fmla="*/ 1595437 w 2629252"/>
              <a:gd name="connsiteY47" fmla="*/ 214313 h 588435"/>
              <a:gd name="connsiteX48" fmla="*/ 1609725 w 2629252"/>
              <a:gd name="connsiteY48" fmla="*/ 219075 h 588435"/>
              <a:gd name="connsiteX49" fmla="*/ 1666875 w 2629252"/>
              <a:gd name="connsiteY49" fmla="*/ 242888 h 588435"/>
              <a:gd name="connsiteX50" fmla="*/ 1781175 w 2629252"/>
              <a:gd name="connsiteY50" fmla="*/ 238125 h 588435"/>
              <a:gd name="connsiteX51" fmla="*/ 1795462 w 2629252"/>
              <a:gd name="connsiteY51" fmla="*/ 233363 h 588435"/>
              <a:gd name="connsiteX52" fmla="*/ 1843087 w 2629252"/>
              <a:gd name="connsiteY52" fmla="*/ 219075 h 588435"/>
              <a:gd name="connsiteX53" fmla="*/ 1857375 w 2629252"/>
              <a:gd name="connsiteY53" fmla="*/ 214313 h 588435"/>
              <a:gd name="connsiteX54" fmla="*/ 1900237 w 2629252"/>
              <a:gd name="connsiteY54" fmla="*/ 195263 h 588435"/>
              <a:gd name="connsiteX55" fmla="*/ 1928812 w 2629252"/>
              <a:gd name="connsiteY55" fmla="*/ 185738 h 588435"/>
              <a:gd name="connsiteX56" fmla="*/ 1971675 w 2629252"/>
              <a:gd name="connsiteY56" fmla="*/ 176213 h 588435"/>
              <a:gd name="connsiteX57" fmla="*/ 2071687 w 2629252"/>
              <a:gd name="connsiteY57" fmla="*/ 180975 h 588435"/>
              <a:gd name="connsiteX58" fmla="*/ 2090737 w 2629252"/>
              <a:gd name="connsiteY58" fmla="*/ 185738 h 588435"/>
              <a:gd name="connsiteX59" fmla="*/ 2138362 w 2629252"/>
              <a:gd name="connsiteY59" fmla="*/ 200025 h 588435"/>
              <a:gd name="connsiteX60" fmla="*/ 2152650 w 2629252"/>
              <a:gd name="connsiteY60" fmla="*/ 214313 h 588435"/>
              <a:gd name="connsiteX61" fmla="*/ 2195512 w 2629252"/>
              <a:gd name="connsiteY61" fmla="*/ 228600 h 588435"/>
              <a:gd name="connsiteX62" fmla="*/ 2209800 w 2629252"/>
              <a:gd name="connsiteY62" fmla="*/ 233363 h 588435"/>
              <a:gd name="connsiteX63" fmla="*/ 2238375 w 2629252"/>
              <a:gd name="connsiteY63" fmla="*/ 252413 h 588435"/>
              <a:gd name="connsiteX64" fmla="*/ 2252662 w 2629252"/>
              <a:gd name="connsiteY64" fmla="*/ 261938 h 588435"/>
              <a:gd name="connsiteX65" fmla="*/ 2266950 w 2629252"/>
              <a:gd name="connsiteY65" fmla="*/ 266700 h 588435"/>
              <a:gd name="connsiteX66" fmla="*/ 2295525 w 2629252"/>
              <a:gd name="connsiteY66" fmla="*/ 285750 h 588435"/>
              <a:gd name="connsiteX67" fmla="*/ 2309812 w 2629252"/>
              <a:gd name="connsiteY67" fmla="*/ 295275 h 588435"/>
              <a:gd name="connsiteX68" fmla="*/ 2347912 w 2629252"/>
              <a:gd name="connsiteY68" fmla="*/ 323850 h 588435"/>
              <a:gd name="connsiteX69" fmla="*/ 2376487 w 2629252"/>
              <a:gd name="connsiteY69" fmla="*/ 342900 h 588435"/>
              <a:gd name="connsiteX70" fmla="*/ 2405062 w 2629252"/>
              <a:gd name="connsiteY70" fmla="*/ 361950 h 588435"/>
              <a:gd name="connsiteX71" fmla="*/ 2419350 w 2629252"/>
              <a:gd name="connsiteY71" fmla="*/ 376238 h 588435"/>
              <a:gd name="connsiteX72" fmla="*/ 2447925 w 2629252"/>
              <a:gd name="connsiteY72" fmla="*/ 395288 h 588435"/>
              <a:gd name="connsiteX73" fmla="*/ 2462212 w 2629252"/>
              <a:gd name="connsiteY73" fmla="*/ 409575 h 588435"/>
              <a:gd name="connsiteX74" fmla="*/ 2481262 w 2629252"/>
              <a:gd name="connsiteY74" fmla="*/ 419100 h 588435"/>
              <a:gd name="connsiteX75" fmla="*/ 2495550 w 2629252"/>
              <a:gd name="connsiteY75" fmla="*/ 433388 h 588435"/>
              <a:gd name="connsiteX76" fmla="*/ 2509837 w 2629252"/>
              <a:gd name="connsiteY76" fmla="*/ 442913 h 588435"/>
              <a:gd name="connsiteX77" fmla="*/ 2528887 w 2629252"/>
              <a:gd name="connsiteY77" fmla="*/ 461963 h 588435"/>
              <a:gd name="connsiteX78" fmla="*/ 2547937 w 2629252"/>
              <a:gd name="connsiteY78" fmla="*/ 481013 h 588435"/>
              <a:gd name="connsiteX79" fmla="*/ 2581275 w 2629252"/>
              <a:gd name="connsiteY79" fmla="*/ 514350 h 588435"/>
              <a:gd name="connsiteX80" fmla="*/ 2605087 w 2629252"/>
              <a:gd name="connsiteY80" fmla="*/ 538163 h 588435"/>
              <a:gd name="connsiteX81" fmla="*/ 2619375 w 2629252"/>
              <a:gd name="connsiteY81" fmla="*/ 547688 h 588435"/>
              <a:gd name="connsiteX82" fmla="*/ 2614612 w 2629252"/>
              <a:gd name="connsiteY82" fmla="*/ 571500 h 588435"/>
              <a:gd name="connsiteX83" fmla="*/ 2414587 w 2629252"/>
              <a:gd name="connsiteY83" fmla="*/ 576263 h 588435"/>
              <a:gd name="connsiteX84" fmla="*/ 0 w 2629252"/>
              <a:gd name="connsiteY84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157162 w 2629252"/>
              <a:gd name="connsiteY3" fmla="*/ 371475 h 588435"/>
              <a:gd name="connsiteX4" fmla="*/ 219075 w 2629252"/>
              <a:gd name="connsiteY4" fmla="*/ 319088 h 588435"/>
              <a:gd name="connsiteX5" fmla="*/ 247650 w 2629252"/>
              <a:gd name="connsiteY5" fmla="*/ 290513 h 588435"/>
              <a:gd name="connsiteX6" fmla="*/ 261937 w 2629252"/>
              <a:gd name="connsiteY6" fmla="*/ 280988 h 588435"/>
              <a:gd name="connsiteX7" fmla="*/ 333375 w 2629252"/>
              <a:gd name="connsiteY7" fmla="*/ 219075 h 588435"/>
              <a:gd name="connsiteX8" fmla="*/ 376237 w 2629252"/>
              <a:gd name="connsiteY8" fmla="*/ 190500 h 588435"/>
              <a:gd name="connsiteX9" fmla="*/ 390525 w 2629252"/>
              <a:gd name="connsiteY9" fmla="*/ 180975 h 588435"/>
              <a:gd name="connsiteX10" fmla="*/ 419100 w 2629252"/>
              <a:gd name="connsiteY10" fmla="*/ 157163 h 588435"/>
              <a:gd name="connsiteX11" fmla="*/ 442912 w 2629252"/>
              <a:gd name="connsiteY11" fmla="*/ 133350 h 588435"/>
              <a:gd name="connsiteX12" fmla="*/ 485775 w 2629252"/>
              <a:gd name="connsiteY12" fmla="*/ 100013 h 588435"/>
              <a:gd name="connsiteX13" fmla="*/ 514350 w 2629252"/>
              <a:gd name="connsiteY13" fmla="*/ 90488 h 588435"/>
              <a:gd name="connsiteX14" fmla="*/ 528637 w 2629252"/>
              <a:gd name="connsiteY14" fmla="*/ 85725 h 588435"/>
              <a:gd name="connsiteX15" fmla="*/ 542925 w 2629252"/>
              <a:gd name="connsiteY15" fmla="*/ 76200 h 588435"/>
              <a:gd name="connsiteX16" fmla="*/ 590550 w 2629252"/>
              <a:gd name="connsiteY16" fmla="*/ 61913 h 588435"/>
              <a:gd name="connsiteX17" fmla="*/ 695325 w 2629252"/>
              <a:gd name="connsiteY17" fmla="*/ 66675 h 588435"/>
              <a:gd name="connsiteX18" fmla="*/ 723900 w 2629252"/>
              <a:gd name="connsiteY18" fmla="*/ 76200 h 588435"/>
              <a:gd name="connsiteX19" fmla="*/ 738187 w 2629252"/>
              <a:gd name="connsiteY19" fmla="*/ 85725 h 588435"/>
              <a:gd name="connsiteX20" fmla="*/ 752475 w 2629252"/>
              <a:gd name="connsiteY20" fmla="*/ 100013 h 588435"/>
              <a:gd name="connsiteX21" fmla="*/ 766762 w 2629252"/>
              <a:gd name="connsiteY21" fmla="*/ 104775 h 588435"/>
              <a:gd name="connsiteX22" fmla="*/ 823912 w 2629252"/>
              <a:gd name="connsiteY22" fmla="*/ 133350 h 588435"/>
              <a:gd name="connsiteX23" fmla="*/ 838200 w 2629252"/>
              <a:gd name="connsiteY23" fmla="*/ 138113 h 588435"/>
              <a:gd name="connsiteX24" fmla="*/ 904875 w 2629252"/>
              <a:gd name="connsiteY24" fmla="*/ 128588 h 588435"/>
              <a:gd name="connsiteX25" fmla="*/ 933450 w 2629252"/>
              <a:gd name="connsiteY25" fmla="*/ 109538 h 588435"/>
              <a:gd name="connsiteX26" fmla="*/ 962025 w 2629252"/>
              <a:gd name="connsiteY26" fmla="*/ 90488 h 588435"/>
              <a:gd name="connsiteX27" fmla="*/ 976312 w 2629252"/>
              <a:gd name="connsiteY27" fmla="*/ 80963 h 588435"/>
              <a:gd name="connsiteX28" fmla="*/ 1000125 w 2629252"/>
              <a:gd name="connsiteY28" fmla="*/ 66675 h 588435"/>
              <a:gd name="connsiteX29" fmla="*/ 1014412 w 2629252"/>
              <a:gd name="connsiteY29" fmla="*/ 57150 h 588435"/>
              <a:gd name="connsiteX30" fmla="*/ 1033462 w 2629252"/>
              <a:gd name="connsiteY30" fmla="*/ 52388 h 588435"/>
              <a:gd name="connsiteX31" fmla="*/ 1062037 w 2629252"/>
              <a:gd name="connsiteY31" fmla="*/ 38100 h 588435"/>
              <a:gd name="connsiteX32" fmla="*/ 1119187 w 2629252"/>
              <a:gd name="connsiteY32" fmla="*/ 14288 h 588435"/>
              <a:gd name="connsiteX33" fmla="*/ 1138237 w 2629252"/>
              <a:gd name="connsiteY33" fmla="*/ 9525 h 588435"/>
              <a:gd name="connsiteX34" fmla="*/ 1162050 w 2629252"/>
              <a:gd name="connsiteY34" fmla="*/ 4763 h 588435"/>
              <a:gd name="connsiteX35" fmla="*/ 1176337 w 2629252"/>
              <a:gd name="connsiteY35" fmla="*/ 0 h 588435"/>
              <a:gd name="connsiteX36" fmla="*/ 1295400 w 2629252"/>
              <a:gd name="connsiteY36" fmla="*/ 4763 h 588435"/>
              <a:gd name="connsiteX37" fmla="*/ 1309687 w 2629252"/>
              <a:gd name="connsiteY37" fmla="*/ 9525 h 588435"/>
              <a:gd name="connsiteX38" fmla="*/ 1338262 w 2629252"/>
              <a:gd name="connsiteY38" fmla="*/ 28575 h 588435"/>
              <a:gd name="connsiteX39" fmla="*/ 1395412 w 2629252"/>
              <a:gd name="connsiteY39" fmla="*/ 66675 h 588435"/>
              <a:gd name="connsiteX40" fmla="*/ 1438275 w 2629252"/>
              <a:gd name="connsiteY40" fmla="*/ 95250 h 588435"/>
              <a:gd name="connsiteX41" fmla="*/ 1452562 w 2629252"/>
              <a:gd name="connsiteY41" fmla="*/ 104775 h 588435"/>
              <a:gd name="connsiteX42" fmla="*/ 1466850 w 2629252"/>
              <a:gd name="connsiteY42" fmla="*/ 119063 h 588435"/>
              <a:gd name="connsiteX43" fmla="*/ 1495425 w 2629252"/>
              <a:gd name="connsiteY43" fmla="*/ 138113 h 588435"/>
              <a:gd name="connsiteX44" fmla="*/ 1538287 w 2629252"/>
              <a:gd name="connsiteY44" fmla="*/ 171450 h 588435"/>
              <a:gd name="connsiteX45" fmla="*/ 1566862 w 2629252"/>
              <a:gd name="connsiteY45" fmla="*/ 190500 h 588435"/>
              <a:gd name="connsiteX46" fmla="*/ 1595437 w 2629252"/>
              <a:gd name="connsiteY46" fmla="*/ 214313 h 588435"/>
              <a:gd name="connsiteX47" fmla="*/ 1609725 w 2629252"/>
              <a:gd name="connsiteY47" fmla="*/ 219075 h 588435"/>
              <a:gd name="connsiteX48" fmla="*/ 1666875 w 2629252"/>
              <a:gd name="connsiteY48" fmla="*/ 242888 h 588435"/>
              <a:gd name="connsiteX49" fmla="*/ 1781175 w 2629252"/>
              <a:gd name="connsiteY49" fmla="*/ 238125 h 588435"/>
              <a:gd name="connsiteX50" fmla="*/ 1795462 w 2629252"/>
              <a:gd name="connsiteY50" fmla="*/ 233363 h 588435"/>
              <a:gd name="connsiteX51" fmla="*/ 1843087 w 2629252"/>
              <a:gd name="connsiteY51" fmla="*/ 219075 h 588435"/>
              <a:gd name="connsiteX52" fmla="*/ 1857375 w 2629252"/>
              <a:gd name="connsiteY52" fmla="*/ 214313 h 588435"/>
              <a:gd name="connsiteX53" fmla="*/ 1900237 w 2629252"/>
              <a:gd name="connsiteY53" fmla="*/ 195263 h 588435"/>
              <a:gd name="connsiteX54" fmla="*/ 1928812 w 2629252"/>
              <a:gd name="connsiteY54" fmla="*/ 185738 h 588435"/>
              <a:gd name="connsiteX55" fmla="*/ 1971675 w 2629252"/>
              <a:gd name="connsiteY55" fmla="*/ 176213 h 588435"/>
              <a:gd name="connsiteX56" fmla="*/ 2071687 w 2629252"/>
              <a:gd name="connsiteY56" fmla="*/ 180975 h 588435"/>
              <a:gd name="connsiteX57" fmla="*/ 2090737 w 2629252"/>
              <a:gd name="connsiteY57" fmla="*/ 185738 h 588435"/>
              <a:gd name="connsiteX58" fmla="*/ 2138362 w 2629252"/>
              <a:gd name="connsiteY58" fmla="*/ 200025 h 588435"/>
              <a:gd name="connsiteX59" fmla="*/ 2152650 w 2629252"/>
              <a:gd name="connsiteY59" fmla="*/ 214313 h 588435"/>
              <a:gd name="connsiteX60" fmla="*/ 2195512 w 2629252"/>
              <a:gd name="connsiteY60" fmla="*/ 228600 h 588435"/>
              <a:gd name="connsiteX61" fmla="*/ 2209800 w 2629252"/>
              <a:gd name="connsiteY61" fmla="*/ 233363 h 588435"/>
              <a:gd name="connsiteX62" fmla="*/ 2238375 w 2629252"/>
              <a:gd name="connsiteY62" fmla="*/ 252413 h 588435"/>
              <a:gd name="connsiteX63" fmla="*/ 2252662 w 2629252"/>
              <a:gd name="connsiteY63" fmla="*/ 261938 h 588435"/>
              <a:gd name="connsiteX64" fmla="*/ 2266950 w 2629252"/>
              <a:gd name="connsiteY64" fmla="*/ 266700 h 588435"/>
              <a:gd name="connsiteX65" fmla="*/ 2295525 w 2629252"/>
              <a:gd name="connsiteY65" fmla="*/ 285750 h 588435"/>
              <a:gd name="connsiteX66" fmla="*/ 2309812 w 2629252"/>
              <a:gd name="connsiteY66" fmla="*/ 295275 h 588435"/>
              <a:gd name="connsiteX67" fmla="*/ 2347912 w 2629252"/>
              <a:gd name="connsiteY67" fmla="*/ 323850 h 588435"/>
              <a:gd name="connsiteX68" fmla="*/ 2376487 w 2629252"/>
              <a:gd name="connsiteY68" fmla="*/ 342900 h 588435"/>
              <a:gd name="connsiteX69" fmla="*/ 2405062 w 2629252"/>
              <a:gd name="connsiteY69" fmla="*/ 361950 h 588435"/>
              <a:gd name="connsiteX70" fmla="*/ 2419350 w 2629252"/>
              <a:gd name="connsiteY70" fmla="*/ 376238 h 588435"/>
              <a:gd name="connsiteX71" fmla="*/ 2447925 w 2629252"/>
              <a:gd name="connsiteY71" fmla="*/ 395288 h 588435"/>
              <a:gd name="connsiteX72" fmla="*/ 2462212 w 2629252"/>
              <a:gd name="connsiteY72" fmla="*/ 409575 h 588435"/>
              <a:gd name="connsiteX73" fmla="*/ 2481262 w 2629252"/>
              <a:gd name="connsiteY73" fmla="*/ 419100 h 588435"/>
              <a:gd name="connsiteX74" fmla="*/ 2495550 w 2629252"/>
              <a:gd name="connsiteY74" fmla="*/ 433388 h 588435"/>
              <a:gd name="connsiteX75" fmla="*/ 2509837 w 2629252"/>
              <a:gd name="connsiteY75" fmla="*/ 442913 h 588435"/>
              <a:gd name="connsiteX76" fmla="*/ 2528887 w 2629252"/>
              <a:gd name="connsiteY76" fmla="*/ 461963 h 588435"/>
              <a:gd name="connsiteX77" fmla="*/ 2547937 w 2629252"/>
              <a:gd name="connsiteY77" fmla="*/ 481013 h 588435"/>
              <a:gd name="connsiteX78" fmla="*/ 2581275 w 2629252"/>
              <a:gd name="connsiteY78" fmla="*/ 514350 h 588435"/>
              <a:gd name="connsiteX79" fmla="*/ 2605087 w 2629252"/>
              <a:gd name="connsiteY79" fmla="*/ 538163 h 588435"/>
              <a:gd name="connsiteX80" fmla="*/ 2619375 w 2629252"/>
              <a:gd name="connsiteY80" fmla="*/ 547688 h 588435"/>
              <a:gd name="connsiteX81" fmla="*/ 2614612 w 2629252"/>
              <a:gd name="connsiteY81" fmla="*/ 571500 h 588435"/>
              <a:gd name="connsiteX82" fmla="*/ 2414587 w 2629252"/>
              <a:gd name="connsiteY82" fmla="*/ 576263 h 588435"/>
              <a:gd name="connsiteX83" fmla="*/ 0 w 2629252"/>
              <a:gd name="connsiteY83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147637 w 2629252"/>
              <a:gd name="connsiteY2" fmla="*/ 385763 h 588435"/>
              <a:gd name="connsiteX3" fmla="*/ 219075 w 2629252"/>
              <a:gd name="connsiteY3" fmla="*/ 319088 h 588435"/>
              <a:gd name="connsiteX4" fmla="*/ 247650 w 2629252"/>
              <a:gd name="connsiteY4" fmla="*/ 290513 h 588435"/>
              <a:gd name="connsiteX5" fmla="*/ 261937 w 2629252"/>
              <a:gd name="connsiteY5" fmla="*/ 280988 h 588435"/>
              <a:gd name="connsiteX6" fmla="*/ 333375 w 2629252"/>
              <a:gd name="connsiteY6" fmla="*/ 219075 h 588435"/>
              <a:gd name="connsiteX7" fmla="*/ 376237 w 2629252"/>
              <a:gd name="connsiteY7" fmla="*/ 190500 h 588435"/>
              <a:gd name="connsiteX8" fmla="*/ 390525 w 2629252"/>
              <a:gd name="connsiteY8" fmla="*/ 180975 h 588435"/>
              <a:gd name="connsiteX9" fmla="*/ 419100 w 2629252"/>
              <a:gd name="connsiteY9" fmla="*/ 157163 h 588435"/>
              <a:gd name="connsiteX10" fmla="*/ 442912 w 2629252"/>
              <a:gd name="connsiteY10" fmla="*/ 133350 h 588435"/>
              <a:gd name="connsiteX11" fmla="*/ 485775 w 2629252"/>
              <a:gd name="connsiteY11" fmla="*/ 100013 h 588435"/>
              <a:gd name="connsiteX12" fmla="*/ 514350 w 2629252"/>
              <a:gd name="connsiteY12" fmla="*/ 90488 h 588435"/>
              <a:gd name="connsiteX13" fmla="*/ 528637 w 2629252"/>
              <a:gd name="connsiteY13" fmla="*/ 85725 h 588435"/>
              <a:gd name="connsiteX14" fmla="*/ 542925 w 2629252"/>
              <a:gd name="connsiteY14" fmla="*/ 76200 h 588435"/>
              <a:gd name="connsiteX15" fmla="*/ 590550 w 2629252"/>
              <a:gd name="connsiteY15" fmla="*/ 61913 h 588435"/>
              <a:gd name="connsiteX16" fmla="*/ 695325 w 2629252"/>
              <a:gd name="connsiteY16" fmla="*/ 66675 h 588435"/>
              <a:gd name="connsiteX17" fmla="*/ 723900 w 2629252"/>
              <a:gd name="connsiteY17" fmla="*/ 76200 h 588435"/>
              <a:gd name="connsiteX18" fmla="*/ 738187 w 2629252"/>
              <a:gd name="connsiteY18" fmla="*/ 85725 h 588435"/>
              <a:gd name="connsiteX19" fmla="*/ 752475 w 2629252"/>
              <a:gd name="connsiteY19" fmla="*/ 100013 h 588435"/>
              <a:gd name="connsiteX20" fmla="*/ 766762 w 2629252"/>
              <a:gd name="connsiteY20" fmla="*/ 104775 h 588435"/>
              <a:gd name="connsiteX21" fmla="*/ 823912 w 2629252"/>
              <a:gd name="connsiteY21" fmla="*/ 133350 h 588435"/>
              <a:gd name="connsiteX22" fmla="*/ 838200 w 2629252"/>
              <a:gd name="connsiteY22" fmla="*/ 138113 h 588435"/>
              <a:gd name="connsiteX23" fmla="*/ 904875 w 2629252"/>
              <a:gd name="connsiteY23" fmla="*/ 128588 h 588435"/>
              <a:gd name="connsiteX24" fmla="*/ 933450 w 2629252"/>
              <a:gd name="connsiteY24" fmla="*/ 109538 h 588435"/>
              <a:gd name="connsiteX25" fmla="*/ 962025 w 2629252"/>
              <a:gd name="connsiteY25" fmla="*/ 90488 h 588435"/>
              <a:gd name="connsiteX26" fmla="*/ 976312 w 2629252"/>
              <a:gd name="connsiteY26" fmla="*/ 80963 h 588435"/>
              <a:gd name="connsiteX27" fmla="*/ 1000125 w 2629252"/>
              <a:gd name="connsiteY27" fmla="*/ 66675 h 588435"/>
              <a:gd name="connsiteX28" fmla="*/ 1014412 w 2629252"/>
              <a:gd name="connsiteY28" fmla="*/ 57150 h 588435"/>
              <a:gd name="connsiteX29" fmla="*/ 1033462 w 2629252"/>
              <a:gd name="connsiteY29" fmla="*/ 52388 h 588435"/>
              <a:gd name="connsiteX30" fmla="*/ 1062037 w 2629252"/>
              <a:gd name="connsiteY30" fmla="*/ 38100 h 588435"/>
              <a:gd name="connsiteX31" fmla="*/ 1119187 w 2629252"/>
              <a:gd name="connsiteY31" fmla="*/ 14288 h 588435"/>
              <a:gd name="connsiteX32" fmla="*/ 1138237 w 2629252"/>
              <a:gd name="connsiteY32" fmla="*/ 9525 h 588435"/>
              <a:gd name="connsiteX33" fmla="*/ 1162050 w 2629252"/>
              <a:gd name="connsiteY33" fmla="*/ 4763 h 588435"/>
              <a:gd name="connsiteX34" fmla="*/ 1176337 w 2629252"/>
              <a:gd name="connsiteY34" fmla="*/ 0 h 588435"/>
              <a:gd name="connsiteX35" fmla="*/ 1295400 w 2629252"/>
              <a:gd name="connsiteY35" fmla="*/ 4763 h 588435"/>
              <a:gd name="connsiteX36" fmla="*/ 1309687 w 2629252"/>
              <a:gd name="connsiteY36" fmla="*/ 9525 h 588435"/>
              <a:gd name="connsiteX37" fmla="*/ 1338262 w 2629252"/>
              <a:gd name="connsiteY37" fmla="*/ 28575 h 588435"/>
              <a:gd name="connsiteX38" fmla="*/ 1395412 w 2629252"/>
              <a:gd name="connsiteY38" fmla="*/ 66675 h 588435"/>
              <a:gd name="connsiteX39" fmla="*/ 1438275 w 2629252"/>
              <a:gd name="connsiteY39" fmla="*/ 95250 h 588435"/>
              <a:gd name="connsiteX40" fmla="*/ 1452562 w 2629252"/>
              <a:gd name="connsiteY40" fmla="*/ 104775 h 588435"/>
              <a:gd name="connsiteX41" fmla="*/ 1466850 w 2629252"/>
              <a:gd name="connsiteY41" fmla="*/ 119063 h 588435"/>
              <a:gd name="connsiteX42" fmla="*/ 1495425 w 2629252"/>
              <a:gd name="connsiteY42" fmla="*/ 138113 h 588435"/>
              <a:gd name="connsiteX43" fmla="*/ 1538287 w 2629252"/>
              <a:gd name="connsiteY43" fmla="*/ 171450 h 588435"/>
              <a:gd name="connsiteX44" fmla="*/ 1566862 w 2629252"/>
              <a:gd name="connsiteY44" fmla="*/ 190500 h 588435"/>
              <a:gd name="connsiteX45" fmla="*/ 1595437 w 2629252"/>
              <a:gd name="connsiteY45" fmla="*/ 214313 h 588435"/>
              <a:gd name="connsiteX46" fmla="*/ 1609725 w 2629252"/>
              <a:gd name="connsiteY46" fmla="*/ 219075 h 588435"/>
              <a:gd name="connsiteX47" fmla="*/ 1666875 w 2629252"/>
              <a:gd name="connsiteY47" fmla="*/ 242888 h 588435"/>
              <a:gd name="connsiteX48" fmla="*/ 1781175 w 2629252"/>
              <a:gd name="connsiteY48" fmla="*/ 238125 h 588435"/>
              <a:gd name="connsiteX49" fmla="*/ 1795462 w 2629252"/>
              <a:gd name="connsiteY49" fmla="*/ 233363 h 588435"/>
              <a:gd name="connsiteX50" fmla="*/ 1843087 w 2629252"/>
              <a:gd name="connsiteY50" fmla="*/ 219075 h 588435"/>
              <a:gd name="connsiteX51" fmla="*/ 1857375 w 2629252"/>
              <a:gd name="connsiteY51" fmla="*/ 214313 h 588435"/>
              <a:gd name="connsiteX52" fmla="*/ 1900237 w 2629252"/>
              <a:gd name="connsiteY52" fmla="*/ 195263 h 588435"/>
              <a:gd name="connsiteX53" fmla="*/ 1928812 w 2629252"/>
              <a:gd name="connsiteY53" fmla="*/ 185738 h 588435"/>
              <a:gd name="connsiteX54" fmla="*/ 1971675 w 2629252"/>
              <a:gd name="connsiteY54" fmla="*/ 176213 h 588435"/>
              <a:gd name="connsiteX55" fmla="*/ 2071687 w 2629252"/>
              <a:gd name="connsiteY55" fmla="*/ 180975 h 588435"/>
              <a:gd name="connsiteX56" fmla="*/ 2090737 w 2629252"/>
              <a:gd name="connsiteY56" fmla="*/ 185738 h 588435"/>
              <a:gd name="connsiteX57" fmla="*/ 2138362 w 2629252"/>
              <a:gd name="connsiteY57" fmla="*/ 200025 h 588435"/>
              <a:gd name="connsiteX58" fmla="*/ 2152650 w 2629252"/>
              <a:gd name="connsiteY58" fmla="*/ 214313 h 588435"/>
              <a:gd name="connsiteX59" fmla="*/ 2195512 w 2629252"/>
              <a:gd name="connsiteY59" fmla="*/ 228600 h 588435"/>
              <a:gd name="connsiteX60" fmla="*/ 2209800 w 2629252"/>
              <a:gd name="connsiteY60" fmla="*/ 233363 h 588435"/>
              <a:gd name="connsiteX61" fmla="*/ 2238375 w 2629252"/>
              <a:gd name="connsiteY61" fmla="*/ 252413 h 588435"/>
              <a:gd name="connsiteX62" fmla="*/ 2252662 w 2629252"/>
              <a:gd name="connsiteY62" fmla="*/ 261938 h 588435"/>
              <a:gd name="connsiteX63" fmla="*/ 2266950 w 2629252"/>
              <a:gd name="connsiteY63" fmla="*/ 266700 h 588435"/>
              <a:gd name="connsiteX64" fmla="*/ 2295525 w 2629252"/>
              <a:gd name="connsiteY64" fmla="*/ 285750 h 588435"/>
              <a:gd name="connsiteX65" fmla="*/ 2309812 w 2629252"/>
              <a:gd name="connsiteY65" fmla="*/ 295275 h 588435"/>
              <a:gd name="connsiteX66" fmla="*/ 2347912 w 2629252"/>
              <a:gd name="connsiteY66" fmla="*/ 323850 h 588435"/>
              <a:gd name="connsiteX67" fmla="*/ 2376487 w 2629252"/>
              <a:gd name="connsiteY67" fmla="*/ 342900 h 588435"/>
              <a:gd name="connsiteX68" fmla="*/ 2405062 w 2629252"/>
              <a:gd name="connsiteY68" fmla="*/ 361950 h 588435"/>
              <a:gd name="connsiteX69" fmla="*/ 2419350 w 2629252"/>
              <a:gd name="connsiteY69" fmla="*/ 376238 h 588435"/>
              <a:gd name="connsiteX70" fmla="*/ 2447925 w 2629252"/>
              <a:gd name="connsiteY70" fmla="*/ 395288 h 588435"/>
              <a:gd name="connsiteX71" fmla="*/ 2462212 w 2629252"/>
              <a:gd name="connsiteY71" fmla="*/ 409575 h 588435"/>
              <a:gd name="connsiteX72" fmla="*/ 2481262 w 2629252"/>
              <a:gd name="connsiteY72" fmla="*/ 419100 h 588435"/>
              <a:gd name="connsiteX73" fmla="*/ 2495550 w 2629252"/>
              <a:gd name="connsiteY73" fmla="*/ 433388 h 588435"/>
              <a:gd name="connsiteX74" fmla="*/ 2509837 w 2629252"/>
              <a:gd name="connsiteY74" fmla="*/ 442913 h 588435"/>
              <a:gd name="connsiteX75" fmla="*/ 2528887 w 2629252"/>
              <a:gd name="connsiteY75" fmla="*/ 461963 h 588435"/>
              <a:gd name="connsiteX76" fmla="*/ 2547937 w 2629252"/>
              <a:gd name="connsiteY76" fmla="*/ 481013 h 588435"/>
              <a:gd name="connsiteX77" fmla="*/ 2581275 w 2629252"/>
              <a:gd name="connsiteY77" fmla="*/ 514350 h 588435"/>
              <a:gd name="connsiteX78" fmla="*/ 2605087 w 2629252"/>
              <a:gd name="connsiteY78" fmla="*/ 538163 h 588435"/>
              <a:gd name="connsiteX79" fmla="*/ 2619375 w 2629252"/>
              <a:gd name="connsiteY79" fmla="*/ 547688 h 588435"/>
              <a:gd name="connsiteX80" fmla="*/ 2614612 w 2629252"/>
              <a:gd name="connsiteY80" fmla="*/ 571500 h 588435"/>
              <a:gd name="connsiteX81" fmla="*/ 2414587 w 2629252"/>
              <a:gd name="connsiteY81" fmla="*/ 576263 h 588435"/>
              <a:gd name="connsiteX82" fmla="*/ 0 w 2629252"/>
              <a:gd name="connsiteY82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390525 w 2629252"/>
              <a:gd name="connsiteY7" fmla="*/ 180975 h 588435"/>
              <a:gd name="connsiteX8" fmla="*/ 419100 w 2629252"/>
              <a:gd name="connsiteY8" fmla="*/ 157163 h 588435"/>
              <a:gd name="connsiteX9" fmla="*/ 442912 w 2629252"/>
              <a:gd name="connsiteY9" fmla="*/ 133350 h 588435"/>
              <a:gd name="connsiteX10" fmla="*/ 485775 w 2629252"/>
              <a:gd name="connsiteY10" fmla="*/ 100013 h 588435"/>
              <a:gd name="connsiteX11" fmla="*/ 514350 w 2629252"/>
              <a:gd name="connsiteY11" fmla="*/ 90488 h 588435"/>
              <a:gd name="connsiteX12" fmla="*/ 528637 w 2629252"/>
              <a:gd name="connsiteY12" fmla="*/ 85725 h 588435"/>
              <a:gd name="connsiteX13" fmla="*/ 542925 w 2629252"/>
              <a:gd name="connsiteY13" fmla="*/ 76200 h 588435"/>
              <a:gd name="connsiteX14" fmla="*/ 590550 w 2629252"/>
              <a:gd name="connsiteY14" fmla="*/ 61913 h 588435"/>
              <a:gd name="connsiteX15" fmla="*/ 695325 w 2629252"/>
              <a:gd name="connsiteY15" fmla="*/ 66675 h 588435"/>
              <a:gd name="connsiteX16" fmla="*/ 723900 w 2629252"/>
              <a:gd name="connsiteY16" fmla="*/ 76200 h 588435"/>
              <a:gd name="connsiteX17" fmla="*/ 738187 w 2629252"/>
              <a:gd name="connsiteY17" fmla="*/ 85725 h 588435"/>
              <a:gd name="connsiteX18" fmla="*/ 752475 w 2629252"/>
              <a:gd name="connsiteY18" fmla="*/ 100013 h 588435"/>
              <a:gd name="connsiteX19" fmla="*/ 766762 w 2629252"/>
              <a:gd name="connsiteY19" fmla="*/ 104775 h 588435"/>
              <a:gd name="connsiteX20" fmla="*/ 823912 w 2629252"/>
              <a:gd name="connsiteY20" fmla="*/ 133350 h 588435"/>
              <a:gd name="connsiteX21" fmla="*/ 838200 w 2629252"/>
              <a:gd name="connsiteY21" fmla="*/ 138113 h 588435"/>
              <a:gd name="connsiteX22" fmla="*/ 904875 w 2629252"/>
              <a:gd name="connsiteY22" fmla="*/ 128588 h 588435"/>
              <a:gd name="connsiteX23" fmla="*/ 933450 w 2629252"/>
              <a:gd name="connsiteY23" fmla="*/ 109538 h 588435"/>
              <a:gd name="connsiteX24" fmla="*/ 962025 w 2629252"/>
              <a:gd name="connsiteY24" fmla="*/ 90488 h 588435"/>
              <a:gd name="connsiteX25" fmla="*/ 976312 w 2629252"/>
              <a:gd name="connsiteY25" fmla="*/ 80963 h 588435"/>
              <a:gd name="connsiteX26" fmla="*/ 1000125 w 2629252"/>
              <a:gd name="connsiteY26" fmla="*/ 66675 h 588435"/>
              <a:gd name="connsiteX27" fmla="*/ 1014412 w 2629252"/>
              <a:gd name="connsiteY27" fmla="*/ 57150 h 588435"/>
              <a:gd name="connsiteX28" fmla="*/ 1033462 w 2629252"/>
              <a:gd name="connsiteY28" fmla="*/ 52388 h 588435"/>
              <a:gd name="connsiteX29" fmla="*/ 1062037 w 2629252"/>
              <a:gd name="connsiteY29" fmla="*/ 38100 h 588435"/>
              <a:gd name="connsiteX30" fmla="*/ 1119187 w 2629252"/>
              <a:gd name="connsiteY30" fmla="*/ 14288 h 588435"/>
              <a:gd name="connsiteX31" fmla="*/ 1138237 w 2629252"/>
              <a:gd name="connsiteY31" fmla="*/ 9525 h 588435"/>
              <a:gd name="connsiteX32" fmla="*/ 1162050 w 2629252"/>
              <a:gd name="connsiteY32" fmla="*/ 4763 h 588435"/>
              <a:gd name="connsiteX33" fmla="*/ 1176337 w 2629252"/>
              <a:gd name="connsiteY33" fmla="*/ 0 h 588435"/>
              <a:gd name="connsiteX34" fmla="*/ 1295400 w 2629252"/>
              <a:gd name="connsiteY34" fmla="*/ 4763 h 588435"/>
              <a:gd name="connsiteX35" fmla="*/ 1309687 w 2629252"/>
              <a:gd name="connsiteY35" fmla="*/ 9525 h 588435"/>
              <a:gd name="connsiteX36" fmla="*/ 1338262 w 2629252"/>
              <a:gd name="connsiteY36" fmla="*/ 28575 h 588435"/>
              <a:gd name="connsiteX37" fmla="*/ 1395412 w 2629252"/>
              <a:gd name="connsiteY37" fmla="*/ 66675 h 588435"/>
              <a:gd name="connsiteX38" fmla="*/ 1438275 w 2629252"/>
              <a:gd name="connsiteY38" fmla="*/ 95250 h 588435"/>
              <a:gd name="connsiteX39" fmla="*/ 1452562 w 2629252"/>
              <a:gd name="connsiteY39" fmla="*/ 104775 h 588435"/>
              <a:gd name="connsiteX40" fmla="*/ 1466850 w 2629252"/>
              <a:gd name="connsiteY40" fmla="*/ 119063 h 588435"/>
              <a:gd name="connsiteX41" fmla="*/ 1495425 w 2629252"/>
              <a:gd name="connsiteY41" fmla="*/ 138113 h 588435"/>
              <a:gd name="connsiteX42" fmla="*/ 1538287 w 2629252"/>
              <a:gd name="connsiteY42" fmla="*/ 171450 h 588435"/>
              <a:gd name="connsiteX43" fmla="*/ 1566862 w 2629252"/>
              <a:gd name="connsiteY43" fmla="*/ 190500 h 588435"/>
              <a:gd name="connsiteX44" fmla="*/ 1595437 w 2629252"/>
              <a:gd name="connsiteY44" fmla="*/ 214313 h 588435"/>
              <a:gd name="connsiteX45" fmla="*/ 1609725 w 2629252"/>
              <a:gd name="connsiteY45" fmla="*/ 219075 h 588435"/>
              <a:gd name="connsiteX46" fmla="*/ 1666875 w 2629252"/>
              <a:gd name="connsiteY46" fmla="*/ 242888 h 588435"/>
              <a:gd name="connsiteX47" fmla="*/ 1781175 w 2629252"/>
              <a:gd name="connsiteY47" fmla="*/ 238125 h 588435"/>
              <a:gd name="connsiteX48" fmla="*/ 1795462 w 2629252"/>
              <a:gd name="connsiteY48" fmla="*/ 233363 h 588435"/>
              <a:gd name="connsiteX49" fmla="*/ 1843087 w 2629252"/>
              <a:gd name="connsiteY49" fmla="*/ 219075 h 588435"/>
              <a:gd name="connsiteX50" fmla="*/ 1857375 w 2629252"/>
              <a:gd name="connsiteY50" fmla="*/ 214313 h 588435"/>
              <a:gd name="connsiteX51" fmla="*/ 1900237 w 2629252"/>
              <a:gd name="connsiteY51" fmla="*/ 195263 h 588435"/>
              <a:gd name="connsiteX52" fmla="*/ 1928812 w 2629252"/>
              <a:gd name="connsiteY52" fmla="*/ 185738 h 588435"/>
              <a:gd name="connsiteX53" fmla="*/ 1971675 w 2629252"/>
              <a:gd name="connsiteY53" fmla="*/ 176213 h 588435"/>
              <a:gd name="connsiteX54" fmla="*/ 2071687 w 2629252"/>
              <a:gd name="connsiteY54" fmla="*/ 180975 h 588435"/>
              <a:gd name="connsiteX55" fmla="*/ 2090737 w 2629252"/>
              <a:gd name="connsiteY55" fmla="*/ 185738 h 588435"/>
              <a:gd name="connsiteX56" fmla="*/ 2138362 w 2629252"/>
              <a:gd name="connsiteY56" fmla="*/ 200025 h 588435"/>
              <a:gd name="connsiteX57" fmla="*/ 2152650 w 2629252"/>
              <a:gd name="connsiteY57" fmla="*/ 214313 h 588435"/>
              <a:gd name="connsiteX58" fmla="*/ 2195512 w 2629252"/>
              <a:gd name="connsiteY58" fmla="*/ 228600 h 588435"/>
              <a:gd name="connsiteX59" fmla="*/ 2209800 w 2629252"/>
              <a:gd name="connsiteY59" fmla="*/ 233363 h 588435"/>
              <a:gd name="connsiteX60" fmla="*/ 2238375 w 2629252"/>
              <a:gd name="connsiteY60" fmla="*/ 252413 h 588435"/>
              <a:gd name="connsiteX61" fmla="*/ 2252662 w 2629252"/>
              <a:gd name="connsiteY61" fmla="*/ 261938 h 588435"/>
              <a:gd name="connsiteX62" fmla="*/ 2266950 w 2629252"/>
              <a:gd name="connsiteY62" fmla="*/ 266700 h 588435"/>
              <a:gd name="connsiteX63" fmla="*/ 2295525 w 2629252"/>
              <a:gd name="connsiteY63" fmla="*/ 285750 h 588435"/>
              <a:gd name="connsiteX64" fmla="*/ 2309812 w 2629252"/>
              <a:gd name="connsiteY64" fmla="*/ 295275 h 588435"/>
              <a:gd name="connsiteX65" fmla="*/ 2347912 w 2629252"/>
              <a:gd name="connsiteY65" fmla="*/ 323850 h 588435"/>
              <a:gd name="connsiteX66" fmla="*/ 2376487 w 2629252"/>
              <a:gd name="connsiteY66" fmla="*/ 342900 h 588435"/>
              <a:gd name="connsiteX67" fmla="*/ 2405062 w 2629252"/>
              <a:gd name="connsiteY67" fmla="*/ 361950 h 588435"/>
              <a:gd name="connsiteX68" fmla="*/ 2419350 w 2629252"/>
              <a:gd name="connsiteY68" fmla="*/ 376238 h 588435"/>
              <a:gd name="connsiteX69" fmla="*/ 2447925 w 2629252"/>
              <a:gd name="connsiteY69" fmla="*/ 395288 h 588435"/>
              <a:gd name="connsiteX70" fmla="*/ 2462212 w 2629252"/>
              <a:gd name="connsiteY70" fmla="*/ 409575 h 588435"/>
              <a:gd name="connsiteX71" fmla="*/ 2481262 w 2629252"/>
              <a:gd name="connsiteY71" fmla="*/ 419100 h 588435"/>
              <a:gd name="connsiteX72" fmla="*/ 2495550 w 2629252"/>
              <a:gd name="connsiteY72" fmla="*/ 433388 h 588435"/>
              <a:gd name="connsiteX73" fmla="*/ 2509837 w 2629252"/>
              <a:gd name="connsiteY73" fmla="*/ 442913 h 588435"/>
              <a:gd name="connsiteX74" fmla="*/ 2528887 w 2629252"/>
              <a:gd name="connsiteY74" fmla="*/ 461963 h 588435"/>
              <a:gd name="connsiteX75" fmla="*/ 2547937 w 2629252"/>
              <a:gd name="connsiteY75" fmla="*/ 481013 h 588435"/>
              <a:gd name="connsiteX76" fmla="*/ 2581275 w 2629252"/>
              <a:gd name="connsiteY76" fmla="*/ 514350 h 588435"/>
              <a:gd name="connsiteX77" fmla="*/ 2605087 w 2629252"/>
              <a:gd name="connsiteY77" fmla="*/ 538163 h 588435"/>
              <a:gd name="connsiteX78" fmla="*/ 2619375 w 2629252"/>
              <a:gd name="connsiteY78" fmla="*/ 547688 h 588435"/>
              <a:gd name="connsiteX79" fmla="*/ 2614612 w 2629252"/>
              <a:gd name="connsiteY79" fmla="*/ 571500 h 588435"/>
              <a:gd name="connsiteX80" fmla="*/ 2414587 w 2629252"/>
              <a:gd name="connsiteY80" fmla="*/ 576263 h 588435"/>
              <a:gd name="connsiteX81" fmla="*/ 0 w 2629252"/>
              <a:gd name="connsiteY81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42912 w 2629252"/>
              <a:gd name="connsiteY8" fmla="*/ 133350 h 588435"/>
              <a:gd name="connsiteX9" fmla="*/ 485775 w 2629252"/>
              <a:gd name="connsiteY9" fmla="*/ 100013 h 588435"/>
              <a:gd name="connsiteX10" fmla="*/ 514350 w 2629252"/>
              <a:gd name="connsiteY10" fmla="*/ 90488 h 588435"/>
              <a:gd name="connsiteX11" fmla="*/ 528637 w 2629252"/>
              <a:gd name="connsiteY11" fmla="*/ 85725 h 588435"/>
              <a:gd name="connsiteX12" fmla="*/ 542925 w 2629252"/>
              <a:gd name="connsiteY12" fmla="*/ 76200 h 588435"/>
              <a:gd name="connsiteX13" fmla="*/ 590550 w 2629252"/>
              <a:gd name="connsiteY13" fmla="*/ 61913 h 588435"/>
              <a:gd name="connsiteX14" fmla="*/ 695325 w 2629252"/>
              <a:gd name="connsiteY14" fmla="*/ 66675 h 588435"/>
              <a:gd name="connsiteX15" fmla="*/ 723900 w 2629252"/>
              <a:gd name="connsiteY15" fmla="*/ 76200 h 588435"/>
              <a:gd name="connsiteX16" fmla="*/ 738187 w 2629252"/>
              <a:gd name="connsiteY16" fmla="*/ 85725 h 588435"/>
              <a:gd name="connsiteX17" fmla="*/ 752475 w 2629252"/>
              <a:gd name="connsiteY17" fmla="*/ 100013 h 588435"/>
              <a:gd name="connsiteX18" fmla="*/ 766762 w 2629252"/>
              <a:gd name="connsiteY18" fmla="*/ 104775 h 588435"/>
              <a:gd name="connsiteX19" fmla="*/ 823912 w 2629252"/>
              <a:gd name="connsiteY19" fmla="*/ 133350 h 588435"/>
              <a:gd name="connsiteX20" fmla="*/ 838200 w 2629252"/>
              <a:gd name="connsiteY20" fmla="*/ 138113 h 588435"/>
              <a:gd name="connsiteX21" fmla="*/ 904875 w 2629252"/>
              <a:gd name="connsiteY21" fmla="*/ 128588 h 588435"/>
              <a:gd name="connsiteX22" fmla="*/ 933450 w 2629252"/>
              <a:gd name="connsiteY22" fmla="*/ 109538 h 588435"/>
              <a:gd name="connsiteX23" fmla="*/ 962025 w 2629252"/>
              <a:gd name="connsiteY23" fmla="*/ 90488 h 588435"/>
              <a:gd name="connsiteX24" fmla="*/ 976312 w 2629252"/>
              <a:gd name="connsiteY24" fmla="*/ 80963 h 588435"/>
              <a:gd name="connsiteX25" fmla="*/ 1000125 w 2629252"/>
              <a:gd name="connsiteY25" fmla="*/ 66675 h 588435"/>
              <a:gd name="connsiteX26" fmla="*/ 1014412 w 2629252"/>
              <a:gd name="connsiteY26" fmla="*/ 57150 h 588435"/>
              <a:gd name="connsiteX27" fmla="*/ 1033462 w 2629252"/>
              <a:gd name="connsiteY27" fmla="*/ 52388 h 588435"/>
              <a:gd name="connsiteX28" fmla="*/ 1062037 w 2629252"/>
              <a:gd name="connsiteY28" fmla="*/ 38100 h 588435"/>
              <a:gd name="connsiteX29" fmla="*/ 1119187 w 2629252"/>
              <a:gd name="connsiteY29" fmla="*/ 14288 h 588435"/>
              <a:gd name="connsiteX30" fmla="*/ 1138237 w 2629252"/>
              <a:gd name="connsiteY30" fmla="*/ 9525 h 588435"/>
              <a:gd name="connsiteX31" fmla="*/ 1162050 w 2629252"/>
              <a:gd name="connsiteY31" fmla="*/ 4763 h 588435"/>
              <a:gd name="connsiteX32" fmla="*/ 1176337 w 2629252"/>
              <a:gd name="connsiteY32" fmla="*/ 0 h 588435"/>
              <a:gd name="connsiteX33" fmla="*/ 1295400 w 2629252"/>
              <a:gd name="connsiteY33" fmla="*/ 4763 h 588435"/>
              <a:gd name="connsiteX34" fmla="*/ 1309687 w 2629252"/>
              <a:gd name="connsiteY34" fmla="*/ 9525 h 588435"/>
              <a:gd name="connsiteX35" fmla="*/ 1338262 w 2629252"/>
              <a:gd name="connsiteY35" fmla="*/ 28575 h 588435"/>
              <a:gd name="connsiteX36" fmla="*/ 1395412 w 2629252"/>
              <a:gd name="connsiteY36" fmla="*/ 66675 h 588435"/>
              <a:gd name="connsiteX37" fmla="*/ 1438275 w 2629252"/>
              <a:gd name="connsiteY37" fmla="*/ 95250 h 588435"/>
              <a:gd name="connsiteX38" fmla="*/ 1452562 w 2629252"/>
              <a:gd name="connsiteY38" fmla="*/ 104775 h 588435"/>
              <a:gd name="connsiteX39" fmla="*/ 1466850 w 2629252"/>
              <a:gd name="connsiteY39" fmla="*/ 119063 h 588435"/>
              <a:gd name="connsiteX40" fmla="*/ 1495425 w 2629252"/>
              <a:gd name="connsiteY40" fmla="*/ 138113 h 588435"/>
              <a:gd name="connsiteX41" fmla="*/ 1538287 w 2629252"/>
              <a:gd name="connsiteY41" fmla="*/ 171450 h 588435"/>
              <a:gd name="connsiteX42" fmla="*/ 1566862 w 2629252"/>
              <a:gd name="connsiteY42" fmla="*/ 190500 h 588435"/>
              <a:gd name="connsiteX43" fmla="*/ 1595437 w 2629252"/>
              <a:gd name="connsiteY43" fmla="*/ 214313 h 588435"/>
              <a:gd name="connsiteX44" fmla="*/ 1609725 w 2629252"/>
              <a:gd name="connsiteY44" fmla="*/ 219075 h 588435"/>
              <a:gd name="connsiteX45" fmla="*/ 1666875 w 2629252"/>
              <a:gd name="connsiteY45" fmla="*/ 242888 h 588435"/>
              <a:gd name="connsiteX46" fmla="*/ 1781175 w 2629252"/>
              <a:gd name="connsiteY46" fmla="*/ 238125 h 588435"/>
              <a:gd name="connsiteX47" fmla="*/ 1795462 w 2629252"/>
              <a:gd name="connsiteY47" fmla="*/ 233363 h 588435"/>
              <a:gd name="connsiteX48" fmla="*/ 1843087 w 2629252"/>
              <a:gd name="connsiteY48" fmla="*/ 219075 h 588435"/>
              <a:gd name="connsiteX49" fmla="*/ 1857375 w 2629252"/>
              <a:gd name="connsiteY49" fmla="*/ 214313 h 588435"/>
              <a:gd name="connsiteX50" fmla="*/ 1900237 w 2629252"/>
              <a:gd name="connsiteY50" fmla="*/ 195263 h 588435"/>
              <a:gd name="connsiteX51" fmla="*/ 1928812 w 2629252"/>
              <a:gd name="connsiteY51" fmla="*/ 185738 h 588435"/>
              <a:gd name="connsiteX52" fmla="*/ 1971675 w 2629252"/>
              <a:gd name="connsiteY52" fmla="*/ 176213 h 588435"/>
              <a:gd name="connsiteX53" fmla="*/ 2071687 w 2629252"/>
              <a:gd name="connsiteY53" fmla="*/ 180975 h 588435"/>
              <a:gd name="connsiteX54" fmla="*/ 2090737 w 2629252"/>
              <a:gd name="connsiteY54" fmla="*/ 185738 h 588435"/>
              <a:gd name="connsiteX55" fmla="*/ 2138362 w 2629252"/>
              <a:gd name="connsiteY55" fmla="*/ 200025 h 588435"/>
              <a:gd name="connsiteX56" fmla="*/ 2152650 w 2629252"/>
              <a:gd name="connsiteY56" fmla="*/ 214313 h 588435"/>
              <a:gd name="connsiteX57" fmla="*/ 2195512 w 2629252"/>
              <a:gd name="connsiteY57" fmla="*/ 228600 h 588435"/>
              <a:gd name="connsiteX58" fmla="*/ 2209800 w 2629252"/>
              <a:gd name="connsiteY58" fmla="*/ 233363 h 588435"/>
              <a:gd name="connsiteX59" fmla="*/ 2238375 w 2629252"/>
              <a:gd name="connsiteY59" fmla="*/ 252413 h 588435"/>
              <a:gd name="connsiteX60" fmla="*/ 2252662 w 2629252"/>
              <a:gd name="connsiteY60" fmla="*/ 261938 h 588435"/>
              <a:gd name="connsiteX61" fmla="*/ 2266950 w 2629252"/>
              <a:gd name="connsiteY61" fmla="*/ 266700 h 588435"/>
              <a:gd name="connsiteX62" fmla="*/ 2295525 w 2629252"/>
              <a:gd name="connsiteY62" fmla="*/ 285750 h 588435"/>
              <a:gd name="connsiteX63" fmla="*/ 2309812 w 2629252"/>
              <a:gd name="connsiteY63" fmla="*/ 295275 h 588435"/>
              <a:gd name="connsiteX64" fmla="*/ 2347912 w 2629252"/>
              <a:gd name="connsiteY64" fmla="*/ 323850 h 588435"/>
              <a:gd name="connsiteX65" fmla="*/ 2376487 w 2629252"/>
              <a:gd name="connsiteY65" fmla="*/ 342900 h 588435"/>
              <a:gd name="connsiteX66" fmla="*/ 2405062 w 2629252"/>
              <a:gd name="connsiteY66" fmla="*/ 361950 h 588435"/>
              <a:gd name="connsiteX67" fmla="*/ 2419350 w 2629252"/>
              <a:gd name="connsiteY67" fmla="*/ 376238 h 588435"/>
              <a:gd name="connsiteX68" fmla="*/ 2447925 w 2629252"/>
              <a:gd name="connsiteY68" fmla="*/ 395288 h 588435"/>
              <a:gd name="connsiteX69" fmla="*/ 2462212 w 2629252"/>
              <a:gd name="connsiteY69" fmla="*/ 409575 h 588435"/>
              <a:gd name="connsiteX70" fmla="*/ 2481262 w 2629252"/>
              <a:gd name="connsiteY70" fmla="*/ 419100 h 588435"/>
              <a:gd name="connsiteX71" fmla="*/ 2495550 w 2629252"/>
              <a:gd name="connsiteY71" fmla="*/ 433388 h 588435"/>
              <a:gd name="connsiteX72" fmla="*/ 2509837 w 2629252"/>
              <a:gd name="connsiteY72" fmla="*/ 442913 h 588435"/>
              <a:gd name="connsiteX73" fmla="*/ 2528887 w 2629252"/>
              <a:gd name="connsiteY73" fmla="*/ 461963 h 588435"/>
              <a:gd name="connsiteX74" fmla="*/ 2547937 w 2629252"/>
              <a:gd name="connsiteY74" fmla="*/ 481013 h 588435"/>
              <a:gd name="connsiteX75" fmla="*/ 2581275 w 2629252"/>
              <a:gd name="connsiteY75" fmla="*/ 514350 h 588435"/>
              <a:gd name="connsiteX76" fmla="*/ 2605087 w 2629252"/>
              <a:gd name="connsiteY76" fmla="*/ 538163 h 588435"/>
              <a:gd name="connsiteX77" fmla="*/ 2619375 w 2629252"/>
              <a:gd name="connsiteY77" fmla="*/ 547688 h 588435"/>
              <a:gd name="connsiteX78" fmla="*/ 2614612 w 2629252"/>
              <a:gd name="connsiteY78" fmla="*/ 571500 h 588435"/>
              <a:gd name="connsiteX79" fmla="*/ 2414587 w 2629252"/>
              <a:gd name="connsiteY79" fmla="*/ 576263 h 588435"/>
              <a:gd name="connsiteX80" fmla="*/ 0 w 2629252"/>
              <a:gd name="connsiteY80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19100 w 2629252"/>
              <a:gd name="connsiteY7" fmla="*/ 157163 h 588435"/>
              <a:gd name="connsiteX8" fmla="*/ 485775 w 2629252"/>
              <a:gd name="connsiteY8" fmla="*/ 100013 h 588435"/>
              <a:gd name="connsiteX9" fmla="*/ 514350 w 2629252"/>
              <a:gd name="connsiteY9" fmla="*/ 90488 h 588435"/>
              <a:gd name="connsiteX10" fmla="*/ 528637 w 2629252"/>
              <a:gd name="connsiteY10" fmla="*/ 85725 h 588435"/>
              <a:gd name="connsiteX11" fmla="*/ 542925 w 2629252"/>
              <a:gd name="connsiteY11" fmla="*/ 76200 h 588435"/>
              <a:gd name="connsiteX12" fmla="*/ 590550 w 2629252"/>
              <a:gd name="connsiteY12" fmla="*/ 61913 h 588435"/>
              <a:gd name="connsiteX13" fmla="*/ 695325 w 2629252"/>
              <a:gd name="connsiteY13" fmla="*/ 66675 h 588435"/>
              <a:gd name="connsiteX14" fmla="*/ 723900 w 2629252"/>
              <a:gd name="connsiteY14" fmla="*/ 76200 h 588435"/>
              <a:gd name="connsiteX15" fmla="*/ 738187 w 2629252"/>
              <a:gd name="connsiteY15" fmla="*/ 85725 h 588435"/>
              <a:gd name="connsiteX16" fmla="*/ 752475 w 2629252"/>
              <a:gd name="connsiteY16" fmla="*/ 100013 h 588435"/>
              <a:gd name="connsiteX17" fmla="*/ 766762 w 2629252"/>
              <a:gd name="connsiteY17" fmla="*/ 104775 h 588435"/>
              <a:gd name="connsiteX18" fmla="*/ 823912 w 2629252"/>
              <a:gd name="connsiteY18" fmla="*/ 133350 h 588435"/>
              <a:gd name="connsiteX19" fmla="*/ 838200 w 2629252"/>
              <a:gd name="connsiteY19" fmla="*/ 138113 h 588435"/>
              <a:gd name="connsiteX20" fmla="*/ 904875 w 2629252"/>
              <a:gd name="connsiteY20" fmla="*/ 128588 h 588435"/>
              <a:gd name="connsiteX21" fmla="*/ 933450 w 2629252"/>
              <a:gd name="connsiteY21" fmla="*/ 109538 h 588435"/>
              <a:gd name="connsiteX22" fmla="*/ 962025 w 2629252"/>
              <a:gd name="connsiteY22" fmla="*/ 90488 h 588435"/>
              <a:gd name="connsiteX23" fmla="*/ 976312 w 2629252"/>
              <a:gd name="connsiteY23" fmla="*/ 80963 h 588435"/>
              <a:gd name="connsiteX24" fmla="*/ 1000125 w 2629252"/>
              <a:gd name="connsiteY24" fmla="*/ 66675 h 588435"/>
              <a:gd name="connsiteX25" fmla="*/ 1014412 w 2629252"/>
              <a:gd name="connsiteY25" fmla="*/ 57150 h 588435"/>
              <a:gd name="connsiteX26" fmla="*/ 1033462 w 2629252"/>
              <a:gd name="connsiteY26" fmla="*/ 52388 h 588435"/>
              <a:gd name="connsiteX27" fmla="*/ 1062037 w 2629252"/>
              <a:gd name="connsiteY27" fmla="*/ 38100 h 588435"/>
              <a:gd name="connsiteX28" fmla="*/ 1119187 w 2629252"/>
              <a:gd name="connsiteY28" fmla="*/ 14288 h 588435"/>
              <a:gd name="connsiteX29" fmla="*/ 1138237 w 2629252"/>
              <a:gd name="connsiteY29" fmla="*/ 9525 h 588435"/>
              <a:gd name="connsiteX30" fmla="*/ 1162050 w 2629252"/>
              <a:gd name="connsiteY30" fmla="*/ 4763 h 588435"/>
              <a:gd name="connsiteX31" fmla="*/ 1176337 w 2629252"/>
              <a:gd name="connsiteY31" fmla="*/ 0 h 588435"/>
              <a:gd name="connsiteX32" fmla="*/ 1295400 w 2629252"/>
              <a:gd name="connsiteY32" fmla="*/ 4763 h 588435"/>
              <a:gd name="connsiteX33" fmla="*/ 1309687 w 2629252"/>
              <a:gd name="connsiteY33" fmla="*/ 9525 h 588435"/>
              <a:gd name="connsiteX34" fmla="*/ 1338262 w 2629252"/>
              <a:gd name="connsiteY34" fmla="*/ 28575 h 588435"/>
              <a:gd name="connsiteX35" fmla="*/ 1395412 w 2629252"/>
              <a:gd name="connsiteY35" fmla="*/ 66675 h 588435"/>
              <a:gd name="connsiteX36" fmla="*/ 1438275 w 2629252"/>
              <a:gd name="connsiteY36" fmla="*/ 95250 h 588435"/>
              <a:gd name="connsiteX37" fmla="*/ 1452562 w 2629252"/>
              <a:gd name="connsiteY37" fmla="*/ 104775 h 588435"/>
              <a:gd name="connsiteX38" fmla="*/ 1466850 w 2629252"/>
              <a:gd name="connsiteY38" fmla="*/ 119063 h 588435"/>
              <a:gd name="connsiteX39" fmla="*/ 1495425 w 2629252"/>
              <a:gd name="connsiteY39" fmla="*/ 138113 h 588435"/>
              <a:gd name="connsiteX40" fmla="*/ 1538287 w 2629252"/>
              <a:gd name="connsiteY40" fmla="*/ 171450 h 588435"/>
              <a:gd name="connsiteX41" fmla="*/ 1566862 w 2629252"/>
              <a:gd name="connsiteY41" fmla="*/ 190500 h 588435"/>
              <a:gd name="connsiteX42" fmla="*/ 1595437 w 2629252"/>
              <a:gd name="connsiteY42" fmla="*/ 214313 h 588435"/>
              <a:gd name="connsiteX43" fmla="*/ 1609725 w 2629252"/>
              <a:gd name="connsiteY43" fmla="*/ 219075 h 588435"/>
              <a:gd name="connsiteX44" fmla="*/ 1666875 w 2629252"/>
              <a:gd name="connsiteY44" fmla="*/ 242888 h 588435"/>
              <a:gd name="connsiteX45" fmla="*/ 1781175 w 2629252"/>
              <a:gd name="connsiteY45" fmla="*/ 238125 h 588435"/>
              <a:gd name="connsiteX46" fmla="*/ 1795462 w 2629252"/>
              <a:gd name="connsiteY46" fmla="*/ 233363 h 588435"/>
              <a:gd name="connsiteX47" fmla="*/ 1843087 w 2629252"/>
              <a:gd name="connsiteY47" fmla="*/ 219075 h 588435"/>
              <a:gd name="connsiteX48" fmla="*/ 1857375 w 2629252"/>
              <a:gd name="connsiteY48" fmla="*/ 214313 h 588435"/>
              <a:gd name="connsiteX49" fmla="*/ 1900237 w 2629252"/>
              <a:gd name="connsiteY49" fmla="*/ 195263 h 588435"/>
              <a:gd name="connsiteX50" fmla="*/ 1928812 w 2629252"/>
              <a:gd name="connsiteY50" fmla="*/ 185738 h 588435"/>
              <a:gd name="connsiteX51" fmla="*/ 1971675 w 2629252"/>
              <a:gd name="connsiteY51" fmla="*/ 176213 h 588435"/>
              <a:gd name="connsiteX52" fmla="*/ 2071687 w 2629252"/>
              <a:gd name="connsiteY52" fmla="*/ 180975 h 588435"/>
              <a:gd name="connsiteX53" fmla="*/ 2090737 w 2629252"/>
              <a:gd name="connsiteY53" fmla="*/ 185738 h 588435"/>
              <a:gd name="connsiteX54" fmla="*/ 2138362 w 2629252"/>
              <a:gd name="connsiteY54" fmla="*/ 200025 h 588435"/>
              <a:gd name="connsiteX55" fmla="*/ 2152650 w 2629252"/>
              <a:gd name="connsiteY55" fmla="*/ 214313 h 588435"/>
              <a:gd name="connsiteX56" fmla="*/ 2195512 w 2629252"/>
              <a:gd name="connsiteY56" fmla="*/ 228600 h 588435"/>
              <a:gd name="connsiteX57" fmla="*/ 2209800 w 2629252"/>
              <a:gd name="connsiteY57" fmla="*/ 233363 h 588435"/>
              <a:gd name="connsiteX58" fmla="*/ 2238375 w 2629252"/>
              <a:gd name="connsiteY58" fmla="*/ 252413 h 588435"/>
              <a:gd name="connsiteX59" fmla="*/ 2252662 w 2629252"/>
              <a:gd name="connsiteY59" fmla="*/ 261938 h 588435"/>
              <a:gd name="connsiteX60" fmla="*/ 2266950 w 2629252"/>
              <a:gd name="connsiteY60" fmla="*/ 266700 h 588435"/>
              <a:gd name="connsiteX61" fmla="*/ 2295525 w 2629252"/>
              <a:gd name="connsiteY61" fmla="*/ 285750 h 588435"/>
              <a:gd name="connsiteX62" fmla="*/ 2309812 w 2629252"/>
              <a:gd name="connsiteY62" fmla="*/ 295275 h 588435"/>
              <a:gd name="connsiteX63" fmla="*/ 2347912 w 2629252"/>
              <a:gd name="connsiteY63" fmla="*/ 323850 h 588435"/>
              <a:gd name="connsiteX64" fmla="*/ 2376487 w 2629252"/>
              <a:gd name="connsiteY64" fmla="*/ 342900 h 588435"/>
              <a:gd name="connsiteX65" fmla="*/ 2405062 w 2629252"/>
              <a:gd name="connsiteY65" fmla="*/ 361950 h 588435"/>
              <a:gd name="connsiteX66" fmla="*/ 2419350 w 2629252"/>
              <a:gd name="connsiteY66" fmla="*/ 376238 h 588435"/>
              <a:gd name="connsiteX67" fmla="*/ 2447925 w 2629252"/>
              <a:gd name="connsiteY67" fmla="*/ 395288 h 588435"/>
              <a:gd name="connsiteX68" fmla="*/ 2462212 w 2629252"/>
              <a:gd name="connsiteY68" fmla="*/ 409575 h 588435"/>
              <a:gd name="connsiteX69" fmla="*/ 2481262 w 2629252"/>
              <a:gd name="connsiteY69" fmla="*/ 419100 h 588435"/>
              <a:gd name="connsiteX70" fmla="*/ 2495550 w 2629252"/>
              <a:gd name="connsiteY70" fmla="*/ 433388 h 588435"/>
              <a:gd name="connsiteX71" fmla="*/ 2509837 w 2629252"/>
              <a:gd name="connsiteY71" fmla="*/ 442913 h 588435"/>
              <a:gd name="connsiteX72" fmla="*/ 2528887 w 2629252"/>
              <a:gd name="connsiteY72" fmla="*/ 461963 h 588435"/>
              <a:gd name="connsiteX73" fmla="*/ 2547937 w 2629252"/>
              <a:gd name="connsiteY73" fmla="*/ 481013 h 588435"/>
              <a:gd name="connsiteX74" fmla="*/ 2581275 w 2629252"/>
              <a:gd name="connsiteY74" fmla="*/ 514350 h 588435"/>
              <a:gd name="connsiteX75" fmla="*/ 2605087 w 2629252"/>
              <a:gd name="connsiteY75" fmla="*/ 538163 h 588435"/>
              <a:gd name="connsiteX76" fmla="*/ 2619375 w 2629252"/>
              <a:gd name="connsiteY76" fmla="*/ 547688 h 588435"/>
              <a:gd name="connsiteX77" fmla="*/ 2614612 w 2629252"/>
              <a:gd name="connsiteY77" fmla="*/ 571500 h 588435"/>
              <a:gd name="connsiteX78" fmla="*/ 2414587 w 2629252"/>
              <a:gd name="connsiteY78" fmla="*/ 576263 h 588435"/>
              <a:gd name="connsiteX79" fmla="*/ 0 w 2629252"/>
              <a:gd name="connsiteY79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42925 w 2629252"/>
              <a:gd name="connsiteY10" fmla="*/ 76200 h 588435"/>
              <a:gd name="connsiteX11" fmla="*/ 590550 w 2629252"/>
              <a:gd name="connsiteY11" fmla="*/ 61913 h 588435"/>
              <a:gd name="connsiteX12" fmla="*/ 695325 w 2629252"/>
              <a:gd name="connsiteY12" fmla="*/ 66675 h 588435"/>
              <a:gd name="connsiteX13" fmla="*/ 723900 w 2629252"/>
              <a:gd name="connsiteY13" fmla="*/ 76200 h 588435"/>
              <a:gd name="connsiteX14" fmla="*/ 738187 w 2629252"/>
              <a:gd name="connsiteY14" fmla="*/ 85725 h 588435"/>
              <a:gd name="connsiteX15" fmla="*/ 752475 w 2629252"/>
              <a:gd name="connsiteY15" fmla="*/ 100013 h 588435"/>
              <a:gd name="connsiteX16" fmla="*/ 766762 w 2629252"/>
              <a:gd name="connsiteY16" fmla="*/ 104775 h 588435"/>
              <a:gd name="connsiteX17" fmla="*/ 823912 w 2629252"/>
              <a:gd name="connsiteY17" fmla="*/ 133350 h 588435"/>
              <a:gd name="connsiteX18" fmla="*/ 838200 w 2629252"/>
              <a:gd name="connsiteY18" fmla="*/ 138113 h 588435"/>
              <a:gd name="connsiteX19" fmla="*/ 904875 w 2629252"/>
              <a:gd name="connsiteY19" fmla="*/ 128588 h 588435"/>
              <a:gd name="connsiteX20" fmla="*/ 933450 w 2629252"/>
              <a:gd name="connsiteY20" fmla="*/ 109538 h 588435"/>
              <a:gd name="connsiteX21" fmla="*/ 962025 w 2629252"/>
              <a:gd name="connsiteY21" fmla="*/ 90488 h 588435"/>
              <a:gd name="connsiteX22" fmla="*/ 976312 w 2629252"/>
              <a:gd name="connsiteY22" fmla="*/ 80963 h 588435"/>
              <a:gd name="connsiteX23" fmla="*/ 1000125 w 2629252"/>
              <a:gd name="connsiteY23" fmla="*/ 66675 h 588435"/>
              <a:gd name="connsiteX24" fmla="*/ 1014412 w 2629252"/>
              <a:gd name="connsiteY24" fmla="*/ 57150 h 588435"/>
              <a:gd name="connsiteX25" fmla="*/ 1033462 w 2629252"/>
              <a:gd name="connsiteY25" fmla="*/ 52388 h 588435"/>
              <a:gd name="connsiteX26" fmla="*/ 1062037 w 2629252"/>
              <a:gd name="connsiteY26" fmla="*/ 38100 h 588435"/>
              <a:gd name="connsiteX27" fmla="*/ 1119187 w 2629252"/>
              <a:gd name="connsiteY27" fmla="*/ 14288 h 588435"/>
              <a:gd name="connsiteX28" fmla="*/ 1138237 w 2629252"/>
              <a:gd name="connsiteY28" fmla="*/ 9525 h 588435"/>
              <a:gd name="connsiteX29" fmla="*/ 1162050 w 2629252"/>
              <a:gd name="connsiteY29" fmla="*/ 4763 h 588435"/>
              <a:gd name="connsiteX30" fmla="*/ 1176337 w 2629252"/>
              <a:gd name="connsiteY30" fmla="*/ 0 h 588435"/>
              <a:gd name="connsiteX31" fmla="*/ 1295400 w 2629252"/>
              <a:gd name="connsiteY31" fmla="*/ 4763 h 588435"/>
              <a:gd name="connsiteX32" fmla="*/ 1309687 w 2629252"/>
              <a:gd name="connsiteY32" fmla="*/ 9525 h 588435"/>
              <a:gd name="connsiteX33" fmla="*/ 1338262 w 2629252"/>
              <a:gd name="connsiteY33" fmla="*/ 28575 h 588435"/>
              <a:gd name="connsiteX34" fmla="*/ 1395412 w 2629252"/>
              <a:gd name="connsiteY34" fmla="*/ 66675 h 588435"/>
              <a:gd name="connsiteX35" fmla="*/ 1438275 w 2629252"/>
              <a:gd name="connsiteY35" fmla="*/ 95250 h 588435"/>
              <a:gd name="connsiteX36" fmla="*/ 1452562 w 2629252"/>
              <a:gd name="connsiteY36" fmla="*/ 104775 h 588435"/>
              <a:gd name="connsiteX37" fmla="*/ 1466850 w 2629252"/>
              <a:gd name="connsiteY37" fmla="*/ 119063 h 588435"/>
              <a:gd name="connsiteX38" fmla="*/ 1495425 w 2629252"/>
              <a:gd name="connsiteY38" fmla="*/ 138113 h 588435"/>
              <a:gd name="connsiteX39" fmla="*/ 1538287 w 2629252"/>
              <a:gd name="connsiteY39" fmla="*/ 171450 h 588435"/>
              <a:gd name="connsiteX40" fmla="*/ 1566862 w 2629252"/>
              <a:gd name="connsiteY40" fmla="*/ 190500 h 588435"/>
              <a:gd name="connsiteX41" fmla="*/ 1595437 w 2629252"/>
              <a:gd name="connsiteY41" fmla="*/ 214313 h 588435"/>
              <a:gd name="connsiteX42" fmla="*/ 1609725 w 2629252"/>
              <a:gd name="connsiteY42" fmla="*/ 219075 h 588435"/>
              <a:gd name="connsiteX43" fmla="*/ 1666875 w 2629252"/>
              <a:gd name="connsiteY43" fmla="*/ 242888 h 588435"/>
              <a:gd name="connsiteX44" fmla="*/ 1781175 w 2629252"/>
              <a:gd name="connsiteY44" fmla="*/ 238125 h 588435"/>
              <a:gd name="connsiteX45" fmla="*/ 1795462 w 2629252"/>
              <a:gd name="connsiteY45" fmla="*/ 233363 h 588435"/>
              <a:gd name="connsiteX46" fmla="*/ 1843087 w 2629252"/>
              <a:gd name="connsiteY46" fmla="*/ 219075 h 588435"/>
              <a:gd name="connsiteX47" fmla="*/ 1857375 w 2629252"/>
              <a:gd name="connsiteY47" fmla="*/ 214313 h 588435"/>
              <a:gd name="connsiteX48" fmla="*/ 1900237 w 2629252"/>
              <a:gd name="connsiteY48" fmla="*/ 195263 h 588435"/>
              <a:gd name="connsiteX49" fmla="*/ 1928812 w 2629252"/>
              <a:gd name="connsiteY49" fmla="*/ 185738 h 588435"/>
              <a:gd name="connsiteX50" fmla="*/ 1971675 w 2629252"/>
              <a:gd name="connsiteY50" fmla="*/ 176213 h 588435"/>
              <a:gd name="connsiteX51" fmla="*/ 2071687 w 2629252"/>
              <a:gd name="connsiteY51" fmla="*/ 180975 h 588435"/>
              <a:gd name="connsiteX52" fmla="*/ 2090737 w 2629252"/>
              <a:gd name="connsiteY52" fmla="*/ 185738 h 588435"/>
              <a:gd name="connsiteX53" fmla="*/ 2138362 w 2629252"/>
              <a:gd name="connsiteY53" fmla="*/ 200025 h 588435"/>
              <a:gd name="connsiteX54" fmla="*/ 2152650 w 2629252"/>
              <a:gd name="connsiteY54" fmla="*/ 214313 h 588435"/>
              <a:gd name="connsiteX55" fmla="*/ 2195512 w 2629252"/>
              <a:gd name="connsiteY55" fmla="*/ 228600 h 588435"/>
              <a:gd name="connsiteX56" fmla="*/ 2209800 w 2629252"/>
              <a:gd name="connsiteY56" fmla="*/ 233363 h 588435"/>
              <a:gd name="connsiteX57" fmla="*/ 2238375 w 2629252"/>
              <a:gd name="connsiteY57" fmla="*/ 252413 h 588435"/>
              <a:gd name="connsiteX58" fmla="*/ 2252662 w 2629252"/>
              <a:gd name="connsiteY58" fmla="*/ 261938 h 588435"/>
              <a:gd name="connsiteX59" fmla="*/ 2266950 w 2629252"/>
              <a:gd name="connsiteY59" fmla="*/ 266700 h 588435"/>
              <a:gd name="connsiteX60" fmla="*/ 2295525 w 2629252"/>
              <a:gd name="connsiteY60" fmla="*/ 285750 h 588435"/>
              <a:gd name="connsiteX61" fmla="*/ 2309812 w 2629252"/>
              <a:gd name="connsiteY61" fmla="*/ 295275 h 588435"/>
              <a:gd name="connsiteX62" fmla="*/ 2347912 w 2629252"/>
              <a:gd name="connsiteY62" fmla="*/ 323850 h 588435"/>
              <a:gd name="connsiteX63" fmla="*/ 2376487 w 2629252"/>
              <a:gd name="connsiteY63" fmla="*/ 342900 h 588435"/>
              <a:gd name="connsiteX64" fmla="*/ 2405062 w 2629252"/>
              <a:gd name="connsiteY64" fmla="*/ 361950 h 588435"/>
              <a:gd name="connsiteX65" fmla="*/ 2419350 w 2629252"/>
              <a:gd name="connsiteY65" fmla="*/ 376238 h 588435"/>
              <a:gd name="connsiteX66" fmla="*/ 2447925 w 2629252"/>
              <a:gd name="connsiteY66" fmla="*/ 395288 h 588435"/>
              <a:gd name="connsiteX67" fmla="*/ 2462212 w 2629252"/>
              <a:gd name="connsiteY67" fmla="*/ 409575 h 588435"/>
              <a:gd name="connsiteX68" fmla="*/ 2481262 w 2629252"/>
              <a:gd name="connsiteY68" fmla="*/ 419100 h 588435"/>
              <a:gd name="connsiteX69" fmla="*/ 2495550 w 2629252"/>
              <a:gd name="connsiteY69" fmla="*/ 433388 h 588435"/>
              <a:gd name="connsiteX70" fmla="*/ 2509837 w 2629252"/>
              <a:gd name="connsiteY70" fmla="*/ 442913 h 588435"/>
              <a:gd name="connsiteX71" fmla="*/ 2528887 w 2629252"/>
              <a:gd name="connsiteY71" fmla="*/ 461963 h 588435"/>
              <a:gd name="connsiteX72" fmla="*/ 2547937 w 2629252"/>
              <a:gd name="connsiteY72" fmla="*/ 481013 h 588435"/>
              <a:gd name="connsiteX73" fmla="*/ 2581275 w 2629252"/>
              <a:gd name="connsiteY73" fmla="*/ 514350 h 588435"/>
              <a:gd name="connsiteX74" fmla="*/ 2605087 w 2629252"/>
              <a:gd name="connsiteY74" fmla="*/ 538163 h 588435"/>
              <a:gd name="connsiteX75" fmla="*/ 2619375 w 2629252"/>
              <a:gd name="connsiteY75" fmla="*/ 547688 h 588435"/>
              <a:gd name="connsiteX76" fmla="*/ 2614612 w 2629252"/>
              <a:gd name="connsiteY76" fmla="*/ 571500 h 588435"/>
              <a:gd name="connsiteX77" fmla="*/ 2414587 w 2629252"/>
              <a:gd name="connsiteY77" fmla="*/ 576263 h 588435"/>
              <a:gd name="connsiteX78" fmla="*/ 0 w 2629252"/>
              <a:gd name="connsiteY78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14350 w 2629252"/>
              <a:gd name="connsiteY8" fmla="*/ 90488 h 588435"/>
              <a:gd name="connsiteX9" fmla="*/ 528637 w 2629252"/>
              <a:gd name="connsiteY9" fmla="*/ 85725 h 588435"/>
              <a:gd name="connsiteX10" fmla="*/ 590550 w 2629252"/>
              <a:gd name="connsiteY10" fmla="*/ 61913 h 588435"/>
              <a:gd name="connsiteX11" fmla="*/ 695325 w 2629252"/>
              <a:gd name="connsiteY11" fmla="*/ 66675 h 588435"/>
              <a:gd name="connsiteX12" fmla="*/ 723900 w 2629252"/>
              <a:gd name="connsiteY12" fmla="*/ 76200 h 588435"/>
              <a:gd name="connsiteX13" fmla="*/ 738187 w 2629252"/>
              <a:gd name="connsiteY13" fmla="*/ 85725 h 588435"/>
              <a:gd name="connsiteX14" fmla="*/ 752475 w 2629252"/>
              <a:gd name="connsiteY14" fmla="*/ 100013 h 588435"/>
              <a:gd name="connsiteX15" fmla="*/ 766762 w 2629252"/>
              <a:gd name="connsiteY15" fmla="*/ 104775 h 588435"/>
              <a:gd name="connsiteX16" fmla="*/ 823912 w 2629252"/>
              <a:gd name="connsiteY16" fmla="*/ 133350 h 588435"/>
              <a:gd name="connsiteX17" fmla="*/ 838200 w 2629252"/>
              <a:gd name="connsiteY17" fmla="*/ 138113 h 588435"/>
              <a:gd name="connsiteX18" fmla="*/ 904875 w 2629252"/>
              <a:gd name="connsiteY18" fmla="*/ 128588 h 588435"/>
              <a:gd name="connsiteX19" fmla="*/ 933450 w 2629252"/>
              <a:gd name="connsiteY19" fmla="*/ 109538 h 588435"/>
              <a:gd name="connsiteX20" fmla="*/ 962025 w 2629252"/>
              <a:gd name="connsiteY20" fmla="*/ 90488 h 588435"/>
              <a:gd name="connsiteX21" fmla="*/ 976312 w 2629252"/>
              <a:gd name="connsiteY21" fmla="*/ 80963 h 588435"/>
              <a:gd name="connsiteX22" fmla="*/ 1000125 w 2629252"/>
              <a:gd name="connsiteY22" fmla="*/ 66675 h 588435"/>
              <a:gd name="connsiteX23" fmla="*/ 1014412 w 2629252"/>
              <a:gd name="connsiteY23" fmla="*/ 57150 h 588435"/>
              <a:gd name="connsiteX24" fmla="*/ 1033462 w 2629252"/>
              <a:gd name="connsiteY24" fmla="*/ 52388 h 588435"/>
              <a:gd name="connsiteX25" fmla="*/ 1062037 w 2629252"/>
              <a:gd name="connsiteY25" fmla="*/ 38100 h 588435"/>
              <a:gd name="connsiteX26" fmla="*/ 1119187 w 2629252"/>
              <a:gd name="connsiteY26" fmla="*/ 14288 h 588435"/>
              <a:gd name="connsiteX27" fmla="*/ 1138237 w 2629252"/>
              <a:gd name="connsiteY27" fmla="*/ 9525 h 588435"/>
              <a:gd name="connsiteX28" fmla="*/ 1162050 w 2629252"/>
              <a:gd name="connsiteY28" fmla="*/ 4763 h 588435"/>
              <a:gd name="connsiteX29" fmla="*/ 1176337 w 2629252"/>
              <a:gd name="connsiteY29" fmla="*/ 0 h 588435"/>
              <a:gd name="connsiteX30" fmla="*/ 1295400 w 2629252"/>
              <a:gd name="connsiteY30" fmla="*/ 4763 h 588435"/>
              <a:gd name="connsiteX31" fmla="*/ 1309687 w 2629252"/>
              <a:gd name="connsiteY31" fmla="*/ 9525 h 588435"/>
              <a:gd name="connsiteX32" fmla="*/ 1338262 w 2629252"/>
              <a:gd name="connsiteY32" fmla="*/ 28575 h 588435"/>
              <a:gd name="connsiteX33" fmla="*/ 1395412 w 2629252"/>
              <a:gd name="connsiteY33" fmla="*/ 66675 h 588435"/>
              <a:gd name="connsiteX34" fmla="*/ 1438275 w 2629252"/>
              <a:gd name="connsiteY34" fmla="*/ 95250 h 588435"/>
              <a:gd name="connsiteX35" fmla="*/ 1452562 w 2629252"/>
              <a:gd name="connsiteY35" fmla="*/ 104775 h 588435"/>
              <a:gd name="connsiteX36" fmla="*/ 1466850 w 2629252"/>
              <a:gd name="connsiteY36" fmla="*/ 119063 h 588435"/>
              <a:gd name="connsiteX37" fmla="*/ 1495425 w 2629252"/>
              <a:gd name="connsiteY37" fmla="*/ 138113 h 588435"/>
              <a:gd name="connsiteX38" fmla="*/ 1538287 w 2629252"/>
              <a:gd name="connsiteY38" fmla="*/ 171450 h 588435"/>
              <a:gd name="connsiteX39" fmla="*/ 1566862 w 2629252"/>
              <a:gd name="connsiteY39" fmla="*/ 190500 h 588435"/>
              <a:gd name="connsiteX40" fmla="*/ 1595437 w 2629252"/>
              <a:gd name="connsiteY40" fmla="*/ 214313 h 588435"/>
              <a:gd name="connsiteX41" fmla="*/ 1609725 w 2629252"/>
              <a:gd name="connsiteY41" fmla="*/ 219075 h 588435"/>
              <a:gd name="connsiteX42" fmla="*/ 1666875 w 2629252"/>
              <a:gd name="connsiteY42" fmla="*/ 242888 h 588435"/>
              <a:gd name="connsiteX43" fmla="*/ 1781175 w 2629252"/>
              <a:gd name="connsiteY43" fmla="*/ 238125 h 588435"/>
              <a:gd name="connsiteX44" fmla="*/ 1795462 w 2629252"/>
              <a:gd name="connsiteY44" fmla="*/ 233363 h 588435"/>
              <a:gd name="connsiteX45" fmla="*/ 1843087 w 2629252"/>
              <a:gd name="connsiteY45" fmla="*/ 219075 h 588435"/>
              <a:gd name="connsiteX46" fmla="*/ 1857375 w 2629252"/>
              <a:gd name="connsiteY46" fmla="*/ 214313 h 588435"/>
              <a:gd name="connsiteX47" fmla="*/ 1900237 w 2629252"/>
              <a:gd name="connsiteY47" fmla="*/ 195263 h 588435"/>
              <a:gd name="connsiteX48" fmla="*/ 1928812 w 2629252"/>
              <a:gd name="connsiteY48" fmla="*/ 185738 h 588435"/>
              <a:gd name="connsiteX49" fmla="*/ 1971675 w 2629252"/>
              <a:gd name="connsiteY49" fmla="*/ 176213 h 588435"/>
              <a:gd name="connsiteX50" fmla="*/ 2071687 w 2629252"/>
              <a:gd name="connsiteY50" fmla="*/ 180975 h 588435"/>
              <a:gd name="connsiteX51" fmla="*/ 2090737 w 2629252"/>
              <a:gd name="connsiteY51" fmla="*/ 185738 h 588435"/>
              <a:gd name="connsiteX52" fmla="*/ 2138362 w 2629252"/>
              <a:gd name="connsiteY52" fmla="*/ 200025 h 588435"/>
              <a:gd name="connsiteX53" fmla="*/ 2152650 w 2629252"/>
              <a:gd name="connsiteY53" fmla="*/ 214313 h 588435"/>
              <a:gd name="connsiteX54" fmla="*/ 2195512 w 2629252"/>
              <a:gd name="connsiteY54" fmla="*/ 228600 h 588435"/>
              <a:gd name="connsiteX55" fmla="*/ 2209800 w 2629252"/>
              <a:gd name="connsiteY55" fmla="*/ 233363 h 588435"/>
              <a:gd name="connsiteX56" fmla="*/ 2238375 w 2629252"/>
              <a:gd name="connsiteY56" fmla="*/ 252413 h 588435"/>
              <a:gd name="connsiteX57" fmla="*/ 2252662 w 2629252"/>
              <a:gd name="connsiteY57" fmla="*/ 261938 h 588435"/>
              <a:gd name="connsiteX58" fmla="*/ 2266950 w 2629252"/>
              <a:gd name="connsiteY58" fmla="*/ 266700 h 588435"/>
              <a:gd name="connsiteX59" fmla="*/ 2295525 w 2629252"/>
              <a:gd name="connsiteY59" fmla="*/ 285750 h 588435"/>
              <a:gd name="connsiteX60" fmla="*/ 2309812 w 2629252"/>
              <a:gd name="connsiteY60" fmla="*/ 295275 h 588435"/>
              <a:gd name="connsiteX61" fmla="*/ 2347912 w 2629252"/>
              <a:gd name="connsiteY61" fmla="*/ 323850 h 588435"/>
              <a:gd name="connsiteX62" fmla="*/ 2376487 w 2629252"/>
              <a:gd name="connsiteY62" fmla="*/ 342900 h 588435"/>
              <a:gd name="connsiteX63" fmla="*/ 2405062 w 2629252"/>
              <a:gd name="connsiteY63" fmla="*/ 361950 h 588435"/>
              <a:gd name="connsiteX64" fmla="*/ 2419350 w 2629252"/>
              <a:gd name="connsiteY64" fmla="*/ 376238 h 588435"/>
              <a:gd name="connsiteX65" fmla="*/ 2447925 w 2629252"/>
              <a:gd name="connsiteY65" fmla="*/ 395288 h 588435"/>
              <a:gd name="connsiteX66" fmla="*/ 2462212 w 2629252"/>
              <a:gd name="connsiteY66" fmla="*/ 409575 h 588435"/>
              <a:gd name="connsiteX67" fmla="*/ 2481262 w 2629252"/>
              <a:gd name="connsiteY67" fmla="*/ 419100 h 588435"/>
              <a:gd name="connsiteX68" fmla="*/ 2495550 w 2629252"/>
              <a:gd name="connsiteY68" fmla="*/ 433388 h 588435"/>
              <a:gd name="connsiteX69" fmla="*/ 2509837 w 2629252"/>
              <a:gd name="connsiteY69" fmla="*/ 442913 h 588435"/>
              <a:gd name="connsiteX70" fmla="*/ 2528887 w 2629252"/>
              <a:gd name="connsiteY70" fmla="*/ 461963 h 588435"/>
              <a:gd name="connsiteX71" fmla="*/ 2547937 w 2629252"/>
              <a:gd name="connsiteY71" fmla="*/ 481013 h 588435"/>
              <a:gd name="connsiteX72" fmla="*/ 2581275 w 2629252"/>
              <a:gd name="connsiteY72" fmla="*/ 514350 h 588435"/>
              <a:gd name="connsiteX73" fmla="*/ 2605087 w 2629252"/>
              <a:gd name="connsiteY73" fmla="*/ 538163 h 588435"/>
              <a:gd name="connsiteX74" fmla="*/ 2619375 w 2629252"/>
              <a:gd name="connsiteY74" fmla="*/ 547688 h 588435"/>
              <a:gd name="connsiteX75" fmla="*/ 2614612 w 2629252"/>
              <a:gd name="connsiteY75" fmla="*/ 571500 h 588435"/>
              <a:gd name="connsiteX76" fmla="*/ 2414587 w 2629252"/>
              <a:gd name="connsiteY76" fmla="*/ 576263 h 588435"/>
              <a:gd name="connsiteX77" fmla="*/ 0 w 2629252"/>
              <a:gd name="connsiteY77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376237 w 2629252"/>
              <a:gd name="connsiteY6" fmla="*/ 190500 h 588435"/>
              <a:gd name="connsiteX7" fmla="*/ 485775 w 2629252"/>
              <a:gd name="connsiteY7" fmla="*/ 100013 h 588435"/>
              <a:gd name="connsiteX8" fmla="*/ 528637 w 2629252"/>
              <a:gd name="connsiteY8" fmla="*/ 85725 h 588435"/>
              <a:gd name="connsiteX9" fmla="*/ 590550 w 2629252"/>
              <a:gd name="connsiteY9" fmla="*/ 61913 h 588435"/>
              <a:gd name="connsiteX10" fmla="*/ 695325 w 2629252"/>
              <a:gd name="connsiteY10" fmla="*/ 66675 h 588435"/>
              <a:gd name="connsiteX11" fmla="*/ 723900 w 2629252"/>
              <a:gd name="connsiteY11" fmla="*/ 76200 h 588435"/>
              <a:gd name="connsiteX12" fmla="*/ 738187 w 2629252"/>
              <a:gd name="connsiteY12" fmla="*/ 85725 h 588435"/>
              <a:gd name="connsiteX13" fmla="*/ 752475 w 2629252"/>
              <a:gd name="connsiteY13" fmla="*/ 100013 h 588435"/>
              <a:gd name="connsiteX14" fmla="*/ 766762 w 2629252"/>
              <a:gd name="connsiteY14" fmla="*/ 104775 h 588435"/>
              <a:gd name="connsiteX15" fmla="*/ 823912 w 2629252"/>
              <a:gd name="connsiteY15" fmla="*/ 133350 h 588435"/>
              <a:gd name="connsiteX16" fmla="*/ 838200 w 2629252"/>
              <a:gd name="connsiteY16" fmla="*/ 138113 h 588435"/>
              <a:gd name="connsiteX17" fmla="*/ 904875 w 2629252"/>
              <a:gd name="connsiteY17" fmla="*/ 128588 h 588435"/>
              <a:gd name="connsiteX18" fmla="*/ 933450 w 2629252"/>
              <a:gd name="connsiteY18" fmla="*/ 109538 h 588435"/>
              <a:gd name="connsiteX19" fmla="*/ 962025 w 2629252"/>
              <a:gd name="connsiteY19" fmla="*/ 90488 h 588435"/>
              <a:gd name="connsiteX20" fmla="*/ 976312 w 2629252"/>
              <a:gd name="connsiteY20" fmla="*/ 80963 h 588435"/>
              <a:gd name="connsiteX21" fmla="*/ 1000125 w 2629252"/>
              <a:gd name="connsiteY21" fmla="*/ 66675 h 588435"/>
              <a:gd name="connsiteX22" fmla="*/ 1014412 w 2629252"/>
              <a:gd name="connsiteY22" fmla="*/ 57150 h 588435"/>
              <a:gd name="connsiteX23" fmla="*/ 1033462 w 2629252"/>
              <a:gd name="connsiteY23" fmla="*/ 52388 h 588435"/>
              <a:gd name="connsiteX24" fmla="*/ 1062037 w 2629252"/>
              <a:gd name="connsiteY24" fmla="*/ 38100 h 588435"/>
              <a:gd name="connsiteX25" fmla="*/ 1119187 w 2629252"/>
              <a:gd name="connsiteY25" fmla="*/ 14288 h 588435"/>
              <a:gd name="connsiteX26" fmla="*/ 1138237 w 2629252"/>
              <a:gd name="connsiteY26" fmla="*/ 9525 h 588435"/>
              <a:gd name="connsiteX27" fmla="*/ 1162050 w 2629252"/>
              <a:gd name="connsiteY27" fmla="*/ 4763 h 588435"/>
              <a:gd name="connsiteX28" fmla="*/ 1176337 w 2629252"/>
              <a:gd name="connsiteY28" fmla="*/ 0 h 588435"/>
              <a:gd name="connsiteX29" fmla="*/ 1295400 w 2629252"/>
              <a:gd name="connsiteY29" fmla="*/ 4763 h 588435"/>
              <a:gd name="connsiteX30" fmla="*/ 1309687 w 2629252"/>
              <a:gd name="connsiteY30" fmla="*/ 9525 h 588435"/>
              <a:gd name="connsiteX31" fmla="*/ 1338262 w 2629252"/>
              <a:gd name="connsiteY31" fmla="*/ 28575 h 588435"/>
              <a:gd name="connsiteX32" fmla="*/ 1395412 w 2629252"/>
              <a:gd name="connsiteY32" fmla="*/ 66675 h 588435"/>
              <a:gd name="connsiteX33" fmla="*/ 1438275 w 2629252"/>
              <a:gd name="connsiteY33" fmla="*/ 95250 h 588435"/>
              <a:gd name="connsiteX34" fmla="*/ 1452562 w 2629252"/>
              <a:gd name="connsiteY34" fmla="*/ 104775 h 588435"/>
              <a:gd name="connsiteX35" fmla="*/ 1466850 w 2629252"/>
              <a:gd name="connsiteY35" fmla="*/ 119063 h 588435"/>
              <a:gd name="connsiteX36" fmla="*/ 1495425 w 2629252"/>
              <a:gd name="connsiteY36" fmla="*/ 138113 h 588435"/>
              <a:gd name="connsiteX37" fmla="*/ 1538287 w 2629252"/>
              <a:gd name="connsiteY37" fmla="*/ 171450 h 588435"/>
              <a:gd name="connsiteX38" fmla="*/ 1566862 w 2629252"/>
              <a:gd name="connsiteY38" fmla="*/ 190500 h 588435"/>
              <a:gd name="connsiteX39" fmla="*/ 1595437 w 2629252"/>
              <a:gd name="connsiteY39" fmla="*/ 214313 h 588435"/>
              <a:gd name="connsiteX40" fmla="*/ 1609725 w 2629252"/>
              <a:gd name="connsiteY40" fmla="*/ 219075 h 588435"/>
              <a:gd name="connsiteX41" fmla="*/ 1666875 w 2629252"/>
              <a:gd name="connsiteY41" fmla="*/ 242888 h 588435"/>
              <a:gd name="connsiteX42" fmla="*/ 1781175 w 2629252"/>
              <a:gd name="connsiteY42" fmla="*/ 238125 h 588435"/>
              <a:gd name="connsiteX43" fmla="*/ 1795462 w 2629252"/>
              <a:gd name="connsiteY43" fmla="*/ 233363 h 588435"/>
              <a:gd name="connsiteX44" fmla="*/ 1843087 w 2629252"/>
              <a:gd name="connsiteY44" fmla="*/ 219075 h 588435"/>
              <a:gd name="connsiteX45" fmla="*/ 1857375 w 2629252"/>
              <a:gd name="connsiteY45" fmla="*/ 214313 h 588435"/>
              <a:gd name="connsiteX46" fmla="*/ 1900237 w 2629252"/>
              <a:gd name="connsiteY46" fmla="*/ 195263 h 588435"/>
              <a:gd name="connsiteX47" fmla="*/ 1928812 w 2629252"/>
              <a:gd name="connsiteY47" fmla="*/ 185738 h 588435"/>
              <a:gd name="connsiteX48" fmla="*/ 1971675 w 2629252"/>
              <a:gd name="connsiteY48" fmla="*/ 176213 h 588435"/>
              <a:gd name="connsiteX49" fmla="*/ 2071687 w 2629252"/>
              <a:gd name="connsiteY49" fmla="*/ 180975 h 588435"/>
              <a:gd name="connsiteX50" fmla="*/ 2090737 w 2629252"/>
              <a:gd name="connsiteY50" fmla="*/ 185738 h 588435"/>
              <a:gd name="connsiteX51" fmla="*/ 2138362 w 2629252"/>
              <a:gd name="connsiteY51" fmla="*/ 200025 h 588435"/>
              <a:gd name="connsiteX52" fmla="*/ 2152650 w 2629252"/>
              <a:gd name="connsiteY52" fmla="*/ 214313 h 588435"/>
              <a:gd name="connsiteX53" fmla="*/ 2195512 w 2629252"/>
              <a:gd name="connsiteY53" fmla="*/ 228600 h 588435"/>
              <a:gd name="connsiteX54" fmla="*/ 2209800 w 2629252"/>
              <a:gd name="connsiteY54" fmla="*/ 233363 h 588435"/>
              <a:gd name="connsiteX55" fmla="*/ 2238375 w 2629252"/>
              <a:gd name="connsiteY55" fmla="*/ 252413 h 588435"/>
              <a:gd name="connsiteX56" fmla="*/ 2252662 w 2629252"/>
              <a:gd name="connsiteY56" fmla="*/ 261938 h 588435"/>
              <a:gd name="connsiteX57" fmla="*/ 2266950 w 2629252"/>
              <a:gd name="connsiteY57" fmla="*/ 266700 h 588435"/>
              <a:gd name="connsiteX58" fmla="*/ 2295525 w 2629252"/>
              <a:gd name="connsiteY58" fmla="*/ 285750 h 588435"/>
              <a:gd name="connsiteX59" fmla="*/ 2309812 w 2629252"/>
              <a:gd name="connsiteY59" fmla="*/ 295275 h 588435"/>
              <a:gd name="connsiteX60" fmla="*/ 2347912 w 2629252"/>
              <a:gd name="connsiteY60" fmla="*/ 323850 h 588435"/>
              <a:gd name="connsiteX61" fmla="*/ 2376487 w 2629252"/>
              <a:gd name="connsiteY61" fmla="*/ 342900 h 588435"/>
              <a:gd name="connsiteX62" fmla="*/ 2405062 w 2629252"/>
              <a:gd name="connsiteY62" fmla="*/ 361950 h 588435"/>
              <a:gd name="connsiteX63" fmla="*/ 2419350 w 2629252"/>
              <a:gd name="connsiteY63" fmla="*/ 376238 h 588435"/>
              <a:gd name="connsiteX64" fmla="*/ 2447925 w 2629252"/>
              <a:gd name="connsiteY64" fmla="*/ 395288 h 588435"/>
              <a:gd name="connsiteX65" fmla="*/ 2462212 w 2629252"/>
              <a:gd name="connsiteY65" fmla="*/ 409575 h 588435"/>
              <a:gd name="connsiteX66" fmla="*/ 2481262 w 2629252"/>
              <a:gd name="connsiteY66" fmla="*/ 419100 h 588435"/>
              <a:gd name="connsiteX67" fmla="*/ 2495550 w 2629252"/>
              <a:gd name="connsiteY67" fmla="*/ 433388 h 588435"/>
              <a:gd name="connsiteX68" fmla="*/ 2509837 w 2629252"/>
              <a:gd name="connsiteY68" fmla="*/ 442913 h 588435"/>
              <a:gd name="connsiteX69" fmla="*/ 2528887 w 2629252"/>
              <a:gd name="connsiteY69" fmla="*/ 461963 h 588435"/>
              <a:gd name="connsiteX70" fmla="*/ 2547937 w 2629252"/>
              <a:gd name="connsiteY70" fmla="*/ 481013 h 588435"/>
              <a:gd name="connsiteX71" fmla="*/ 2581275 w 2629252"/>
              <a:gd name="connsiteY71" fmla="*/ 514350 h 588435"/>
              <a:gd name="connsiteX72" fmla="*/ 2605087 w 2629252"/>
              <a:gd name="connsiteY72" fmla="*/ 538163 h 588435"/>
              <a:gd name="connsiteX73" fmla="*/ 2619375 w 2629252"/>
              <a:gd name="connsiteY73" fmla="*/ 547688 h 588435"/>
              <a:gd name="connsiteX74" fmla="*/ 2614612 w 2629252"/>
              <a:gd name="connsiteY74" fmla="*/ 571500 h 588435"/>
              <a:gd name="connsiteX75" fmla="*/ 2414587 w 2629252"/>
              <a:gd name="connsiteY75" fmla="*/ 576263 h 588435"/>
              <a:gd name="connsiteX76" fmla="*/ 0 w 2629252"/>
              <a:gd name="connsiteY76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261937 w 2629252"/>
              <a:gd name="connsiteY4" fmla="*/ 280988 h 588435"/>
              <a:gd name="connsiteX5" fmla="*/ 333375 w 2629252"/>
              <a:gd name="connsiteY5" fmla="*/ 219075 h 588435"/>
              <a:gd name="connsiteX6" fmla="*/ 485775 w 2629252"/>
              <a:gd name="connsiteY6" fmla="*/ 100013 h 588435"/>
              <a:gd name="connsiteX7" fmla="*/ 528637 w 2629252"/>
              <a:gd name="connsiteY7" fmla="*/ 85725 h 588435"/>
              <a:gd name="connsiteX8" fmla="*/ 590550 w 2629252"/>
              <a:gd name="connsiteY8" fmla="*/ 61913 h 588435"/>
              <a:gd name="connsiteX9" fmla="*/ 695325 w 2629252"/>
              <a:gd name="connsiteY9" fmla="*/ 66675 h 588435"/>
              <a:gd name="connsiteX10" fmla="*/ 723900 w 2629252"/>
              <a:gd name="connsiteY10" fmla="*/ 76200 h 588435"/>
              <a:gd name="connsiteX11" fmla="*/ 738187 w 2629252"/>
              <a:gd name="connsiteY11" fmla="*/ 85725 h 588435"/>
              <a:gd name="connsiteX12" fmla="*/ 752475 w 2629252"/>
              <a:gd name="connsiteY12" fmla="*/ 100013 h 588435"/>
              <a:gd name="connsiteX13" fmla="*/ 766762 w 2629252"/>
              <a:gd name="connsiteY13" fmla="*/ 104775 h 588435"/>
              <a:gd name="connsiteX14" fmla="*/ 823912 w 2629252"/>
              <a:gd name="connsiteY14" fmla="*/ 133350 h 588435"/>
              <a:gd name="connsiteX15" fmla="*/ 838200 w 2629252"/>
              <a:gd name="connsiteY15" fmla="*/ 138113 h 588435"/>
              <a:gd name="connsiteX16" fmla="*/ 904875 w 2629252"/>
              <a:gd name="connsiteY16" fmla="*/ 128588 h 588435"/>
              <a:gd name="connsiteX17" fmla="*/ 933450 w 2629252"/>
              <a:gd name="connsiteY17" fmla="*/ 109538 h 588435"/>
              <a:gd name="connsiteX18" fmla="*/ 962025 w 2629252"/>
              <a:gd name="connsiteY18" fmla="*/ 90488 h 588435"/>
              <a:gd name="connsiteX19" fmla="*/ 976312 w 2629252"/>
              <a:gd name="connsiteY19" fmla="*/ 80963 h 588435"/>
              <a:gd name="connsiteX20" fmla="*/ 1000125 w 2629252"/>
              <a:gd name="connsiteY20" fmla="*/ 66675 h 588435"/>
              <a:gd name="connsiteX21" fmla="*/ 1014412 w 2629252"/>
              <a:gd name="connsiteY21" fmla="*/ 57150 h 588435"/>
              <a:gd name="connsiteX22" fmla="*/ 1033462 w 2629252"/>
              <a:gd name="connsiteY22" fmla="*/ 52388 h 588435"/>
              <a:gd name="connsiteX23" fmla="*/ 1062037 w 2629252"/>
              <a:gd name="connsiteY23" fmla="*/ 38100 h 588435"/>
              <a:gd name="connsiteX24" fmla="*/ 1119187 w 2629252"/>
              <a:gd name="connsiteY24" fmla="*/ 14288 h 588435"/>
              <a:gd name="connsiteX25" fmla="*/ 1138237 w 2629252"/>
              <a:gd name="connsiteY25" fmla="*/ 9525 h 588435"/>
              <a:gd name="connsiteX26" fmla="*/ 1162050 w 2629252"/>
              <a:gd name="connsiteY26" fmla="*/ 4763 h 588435"/>
              <a:gd name="connsiteX27" fmla="*/ 1176337 w 2629252"/>
              <a:gd name="connsiteY27" fmla="*/ 0 h 588435"/>
              <a:gd name="connsiteX28" fmla="*/ 1295400 w 2629252"/>
              <a:gd name="connsiteY28" fmla="*/ 4763 h 588435"/>
              <a:gd name="connsiteX29" fmla="*/ 1309687 w 2629252"/>
              <a:gd name="connsiteY29" fmla="*/ 9525 h 588435"/>
              <a:gd name="connsiteX30" fmla="*/ 1338262 w 2629252"/>
              <a:gd name="connsiteY30" fmla="*/ 28575 h 588435"/>
              <a:gd name="connsiteX31" fmla="*/ 1395412 w 2629252"/>
              <a:gd name="connsiteY31" fmla="*/ 66675 h 588435"/>
              <a:gd name="connsiteX32" fmla="*/ 1438275 w 2629252"/>
              <a:gd name="connsiteY32" fmla="*/ 95250 h 588435"/>
              <a:gd name="connsiteX33" fmla="*/ 1452562 w 2629252"/>
              <a:gd name="connsiteY33" fmla="*/ 104775 h 588435"/>
              <a:gd name="connsiteX34" fmla="*/ 1466850 w 2629252"/>
              <a:gd name="connsiteY34" fmla="*/ 119063 h 588435"/>
              <a:gd name="connsiteX35" fmla="*/ 1495425 w 2629252"/>
              <a:gd name="connsiteY35" fmla="*/ 138113 h 588435"/>
              <a:gd name="connsiteX36" fmla="*/ 1538287 w 2629252"/>
              <a:gd name="connsiteY36" fmla="*/ 171450 h 588435"/>
              <a:gd name="connsiteX37" fmla="*/ 1566862 w 2629252"/>
              <a:gd name="connsiteY37" fmla="*/ 190500 h 588435"/>
              <a:gd name="connsiteX38" fmla="*/ 1595437 w 2629252"/>
              <a:gd name="connsiteY38" fmla="*/ 214313 h 588435"/>
              <a:gd name="connsiteX39" fmla="*/ 1609725 w 2629252"/>
              <a:gd name="connsiteY39" fmla="*/ 219075 h 588435"/>
              <a:gd name="connsiteX40" fmla="*/ 1666875 w 2629252"/>
              <a:gd name="connsiteY40" fmla="*/ 242888 h 588435"/>
              <a:gd name="connsiteX41" fmla="*/ 1781175 w 2629252"/>
              <a:gd name="connsiteY41" fmla="*/ 238125 h 588435"/>
              <a:gd name="connsiteX42" fmla="*/ 1795462 w 2629252"/>
              <a:gd name="connsiteY42" fmla="*/ 233363 h 588435"/>
              <a:gd name="connsiteX43" fmla="*/ 1843087 w 2629252"/>
              <a:gd name="connsiteY43" fmla="*/ 219075 h 588435"/>
              <a:gd name="connsiteX44" fmla="*/ 1857375 w 2629252"/>
              <a:gd name="connsiteY44" fmla="*/ 214313 h 588435"/>
              <a:gd name="connsiteX45" fmla="*/ 1900237 w 2629252"/>
              <a:gd name="connsiteY45" fmla="*/ 195263 h 588435"/>
              <a:gd name="connsiteX46" fmla="*/ 1928812 w 2629252"/>
              <a:gd name="connsiteY46" fmla="*/ 185738 h 588435"/>
              <a:gd name="connsiteX47" fmla="*/ 1971675 w 2629252"/>
              <a:gd name="connsiteY47" fmla="*/ 176213 h 588435"/>
              <a:gd name="connsiteX48" fmla="*/ 2071687 w 2629252"/>
              <a:gd name="connsiteY48" fmla="*/ 180975 h 588435"/>
              <a:gd name="connsiteX49" fmla="*/ 2090737 w 2629252"/>
              <a:gd name="connsiteY49" fmla="*/ 185738 h 588435"/>
              <a:gd name="connsiteX50" fmla="*/ 2138362 w 2629252"/>
              <a:gd name="connsiteY50" fmla="*/ 200025 h 588435"/>
              <a:gd name="connsiteX51" fmla="*/ 2152650 w 2629252"/>
              <a:gd name="connsiteY51" fmla="*/ 214313 h 588435"/>
              <a:gd name="connsiteX52" fmla="*/ 2195512 w 2629252"/>
              <a:gd name="connsiteY52" fmla="*/ 228600 h 588435"/>
              <a:gd name="connsiteX53" fmla="*/ 2209800 w 2629252"/>
              <a:gd name="connsiteY53" fmla="*/ 233363 h 588435"/>
              <a:gd name="connsiteX54" fmla="*/ 2238375 w 2629252"/>
              <a:gd name="connsiteY54" fmla="*/ 252413 h 588435"/>
              <a:gd name="connsiteX55" fmla="*/ 2252662 w 2629252"/>
              <a:gd name="connsiteY55" fmla="*/ 261938 h 588435"/>
              <a:gd name="connsiteX56" fmla="*/ 2266950 w 2629252"/>
              <a:gd name="connsiteY56" fmla="*/ 266700 h 588435"/>
              <a:gd name="connsiteX57" fmla="*/ 2295525 w 2629252"/>
              <a:gd name="connsiteY57" fmla="*/ 285750 h 588435"/>
              <a:gd name="connsiteX58" fmla="*/ 2309812 w 2629252"/>
              <a:gd name="connsiteY58" fmla="*/ 295275 h 588435"/>
              <a:gd name="connsiteX59" fmla="*/ 2347912 w 2629252"/>
              <a:gd name="connsiteY59" fmla="*/ 323850 h 588435"/>
              <a:gd name="connsiteX60" fmla="*/ 2376487 w 2629252"/>
              <a:gd name="connsiteY60" fmla="*/ 342900 h 588435"/>
              <a:gd name="connsiteX61" fmla="*/ 2405062 w 2629252"/>
              <a:gd name="connsiteY61" fmla="*/ 361950 h 588435"/>
              <a:gd name="connsiteX62" fmla="*/ 2419350 w 2629252"/>
              <a:gd name="connsiteY62" fmla="*/ 376238 h 588435"/>
              <a:gd name="connsiteX63" fmla="*/ 2447925 w 2629252"/>
              <a:gd name="connsiteY63" fmla="*/ 395288 h 588435"/>
              <a:gd name="connsiteX64" fmla="*/ 2462212 w 2629252"/>
              <a:gd name="connsiteY64" fmla="*/ 409575 h 588435"/>
              <a:gd name="connsiteX65" fmla="*/ 2481262 w 2629252"/>
              <a:gd name="connsiteY65" fmla="*/ 419100 h 588435"/>
              <a:gd name="connsiteX66" fmla="*/ 2495550 w 2629252"/>
              <a:gd name="connsiteY66" fmla="*/ 433388 h 588435"/>
              <a:gd name="connsiteX67" fmla="*/ 2509837 w 2629252"/>
              <a:gd name="connsiteY67" fmla="*/ 442913 h 588435"/>
              <a:gd name="connsiteX68" fmla="*/ 2528887 w 2629252"/>
              <a:gd name="connsiteY68" fmla="*/ 461963 h 588435"/>
              <a:gd name="connsiteX69" fmla="*/ 2547937 w 2629252"/>
              <a:gd name="connsiteY69" fmla="*/ 481013 h 588435"/>
              <a:gd name="connsiteX70" fmla="*/ 2581275 w 2629252"/>
              <a:gd name="connsiteY70" fmla="*/ 514350 h 588435"/>
              <a:gd name="connsiteX71" fmla="*/ 2605087 w 2629252"/>
              <a:gd name="connsiteY71" fmla="*/ 538163 h 588435"/>
              <a:gd name="connsiteX72" fmla="*/ 2619375 w 2629252"/>
              <a:gd name="connsiteY72" fmla="*/ 547688 h 588435"/>
              <a:gd name="connsiteX73" fmla="*/ 2614612 w 2629252"/>
              <a:gd name="connsiteY73" fmla="*/ 571500 h 588435"/>
              <a:gd name="connsiteX74" fmla="*/ 2414587 w 2629252"/>
              <a:gd name="connsiteY74" fmla="*/ 576263 h 588435"/>
              <a:gd name="connsiteX75" fmla="*/ 0 w 2629252"/>
              <a:gd name="connsiteY75" fmla="*/ 576263 h 588435"/>
              <a:gd name="connsiteX0" fmla="*/ 0 w 2629252"/>
              <a:gd name="connsiteY0" fmla="*/ 576263 h 588435"/>
              <a:gd name="connsiteX1" fmla="*/ 128587 w 2629252"/>
              <a:gd name="connsiteY1" fmla="*/ 414338 h 588435"/>
              <a:gd name="connsiteX2" fmla="*/ 219075 w 2629252"/>
              <a:gd name="connsiteY2" fmla="*/ 319088 h 588435"/>
              <a:gd name="connsiteX3" fmla="*/ 247650 w 2629252"/>
              <a:gd name="connsiteY3" fmla="*/ 290513 h 588435"/>
              <a:gd name="connsiteX4" fmla="*/ 333375 w 2629252"/>
              <a:gd name="connsiteY4" fmla="*/ 219075 h 588435"/>
              <a:gd name="connsiteX5" fmla="*/ 485775 w 2629252"/>
              <a:gd name="connsiteY5" fmla="*/ 100013 h 588435"/>
              <a:gd name="connsiteX6" fmla="*/ 528637 w 2629252"/>
              <a:gd name="connsiteY6" fmla="*/ 85725 h 588435"/>
              <a:gd name="connsiteX7" fmla="*/ 590550 w 2629252"/>
              <a:gd name="connsiteY7" fmla="*/ 61913 h 588435"/>
              <a:gd name="connsiteX8" fmla="*/ 695325 w 2629252"/>
              <a:gd name="connsiteY8" fmla="*/ 66675 h 588435"/>
              <a:gd name="connsiteX9" fmla="*/ 723900 w 2629252"/>
              <a:gd name="connsiteY9" fmla="*/ 76200 h 588435"/>
              <a:gd name="connsiteX10" fmla="*/ 738187 w 2629252"/>
              <a:gd name="connsiteY10" fmla="*/ 85725 h 588435"/>
              <a:gd name="connsiteX11" fmla="*/ 752475 w 2629252"/>
              <a:gd name="connsiteY11" fmla="*/ 100013 h 588435"/>
              <a:gd name="connsiteX12" fmla="*/ 766762 w 2629252"/>
              <a:gd name="connsiteY12" fmla="*/ 104775 h 588435"/>
              <a:gd name="connsiteX13" fmla="*/ 823912 w 2629252"/>
              <a:gd name="connsiteY13" fmla="*/ 133350 h 588435"/>
              <a:gd name="connsiteX14" fmla="*/ 838200 w 2629252"/>
              <a:gd name="connsiteY14" fmla="*/ 138113 h 588435"/>
              <a:gd name="connsiteX15" fmla="*/ 904875 w 2629252"/>
              <a:gd name="connsiteY15" fmla="*/ 128588 h 588435"/>
              <a:gd name="connsiteX16" fmla="*/ 933450 w 2629252"/>
              <a:gd name="connsiteY16" fmla="*/ 109538 h 588435"/>
              <a:gd name="connsiteX17" fmla="*/ 962025 w 2629252"/>
              <a:gd name="connsiteY17" fmla="*/ 90488 h 588435"/>
              <a:gd name="connsiteX18" fmla="*/ 976312 w 2629252"/>
              <a:gd name="connsiteY18" fmla="*/ 80963 h 588435"/>
              <a:gd name="connsiteX19" fmla="*/ 1000125 w 2629252"/>
              <a:gd name="connsiteY19" fmla="*/ 66675 h 588435"/>
              <a:gd name="connsiteX20" fmla="*/ 1014412 w 2629252"/>
              <a:gd name="connsiteY20" fmla="*/ 57150 h 588435"/>
              <a:gd name="connsiteX21" fmla="*/ 1033462 w 2629252"/>
              <a:gd name="connsiteY21" fmla="*/ 52388 h 588435"/>
              <a:gd name="connsiteX22" fmla="*/ 1062037 w 2629252"/>
              <a:gd name="connsiteY22" fmla="*/ 38100 h 588435"/>
              <a:gd name="connsiteX23" fmla="*/ 1119187 w 2629252"/>
              <a:gd name="connsiteY23" fmla="*/ 14288 h 588435"/>
              <a:gd name="connsiteX24" fmla="*/ 1138237 w 2629252"/>
              <a:gd name="connsiteY24" fmla="*/ 9525 h 588435"/>
              <a:gd name="connsiteX25" fmla="*/ 1162050 w 2629252"/>
              <a:gd name="connsiteY25" fmla="*/ 4763 h 588435"/>
              <a:gd name="connsiteX26" fmla="*/ 1176337 w 2629252"/>
              <a:gd name="connsiteY26" fmla="*/ 0 h 588435"/>
              <a:gd name="connsiteX27" fmla="*/ 1295400 w 2629252"/>
              <a:gd name="connsiteY27" fmla="*/ 4763 h 588435"/>
              <a:gd name="connsiteX28" fmla="*/ 1309687 w 2629252"/>
              <a:gd name="connsiteY28" fmla="*/ 9525 h 588435"/>
              <a:gd name="connsiteX29" fmla="*/ 1338262 w 2629252"/>
              <a:gd name="connsiteY29" fmla="*/ 28575 h 588435"/>
              <a:gd name="connsiteX30" fmla="*/ 1395412 w 2629252"/>
              <a:gd name="connsiteY30" fmla="*/ 66675 h 588435"/>
              <a:gd name="connsiteX31" fmla="*/ 1438275 w 2629252"/>
              <a:gd name="connsiteY31" fmla="*/ 95250 h 588435"/>
              <a:gd name="connsiteX32" fmla="*/ 1452562 w 2629252"/>
              <a:gd name="connsiteY32" fmla="*/ 104775 h 588435"/>
              <a:gd name="connsiteX33" fmla="*/ 1466850 w 2629252"/>
              <a:gd name="connsiteY33" fmla="*/ 119063 h 588435"/>
              <a:gd name="connsiteX34" fmla="*/ 1495425 w 2629252"/>
              <a:gd name="connsiteY34" fmla="*/ 138113 h 588435"/>
              <a:gd name="connsiteX35" fmla="*/ 1538287 w 2629252"/>
              <a:gd name="connsiteY35" fmla="*/ 171450 h 588435"/>
              <a:gd name="connsiteX36" fmla="*/ 1566862 w 2629252"/>
              <a:gd name="connsiteY36" fmla="*/ 190500 h 588435"/>
              <a:gd name="connsiteX37" fmla="*/ 1595437 w 2629252"/>
              <a:gd name="connsiteY37" fmla="*/ 214313 h 588435"/>
              <a:gd name="connsiteX38" fmla="*/ 1609725 w 2629252"/>
              <a:gd name="connsiteY38" fmla="*/ 219075 h 588435"/>
              <a:gd name="connsiteX39" fmla="*/ 1666875 w 2629252"/>
              <a:gd name="connsiteY39" fmla="*/ 242888 h 588435"/>
              <a:gd name="connsiteX40" fmla="*/ 1781175 w 2629252"/>
              <a:gd name="connsiteY40" fmla="*/ 238125 h 588435"/>
              <a:gd name="connsiteX41" fmla="*/ 1795462 w 2629252"/>
              <a:gd name="connsiteY41" fmla="*/ 233363 h 588435"/>
              <a:gd name="connsiteX42" fmla="*/ 1843087 w 2629252"/>
              <a:gd name="connsiteY42" fmla="*/ 219075 h 588435"/>
              <a:gd name="connsiteX43" fmla="*/ 1857375 w 2629252"/>
              <a:gd name="connsiteY43" fmla="*/ 214313 h 588435"/>
              <a:gd name="connsiteX44" fmla="*/ 1900237 w 2629252"/>
              <a:gd name="connsiteY44" fmla="*/ 195263 h 588435"/>
              <a:gd name="connsiteX45" fmla="*/ 1928812 w 2629252"/>
              <a:gd name="connsiteY45" fmla="*/ 185738 h 588435"/>
              <a:gd name="connsiteX46" fmla="*/ 1971675 w 2629252"/>
              <a:gd name="connsiteY46" fmla="*/ 176213 h 588435"/>
              <a:gd name="connsiteX47" fmla="*/ 2071687 w 2629252"/>
              <a:gd name="connsiteY47" fmla="*/ 180975 h 588435"/>
              <a:gd name="connsiteX48" fmla="*/ 2090737 w 2629252"/>
              <a:gd name="connsiteY48" fmla="*/ 185738 h 588435"/>
              <a:gd name="connsiteX49" fmla="*/ 2138362 w 2629252"/>
              <a:gd name="connsiteY49" fmla="*/ 200025 h 588435"/>
              <a:gd name="connsiteX50" fmla="*/ 2152650 w 2629252"/>
              <a:gd name="connsiteY50" fmla="*/ 214313 h 588435"/>
              <a:gd name="connsiteX51" fmla="*/ 2195512 w 2629252"/>
              <a:gd name="connsiteY51" fmla="*/ 228600 h 588435"/>
              <a:gd name="connsiteX52" fmla="*/ 2209800 w 2629252"/>
              <a:gd name="connsiteY52" fmla="*/ 233363 h 588435"/>
              <a:gd name="connsiteX53" fmla="*/ 2238375 w 2629252"/>
              <a:gd name="connsiteY53" fmla="*/ 252413 h 588435"/>
              <a:gd name="connsiteX54" fmla="*/ 2252662 w 2629252"/>
              <a:gd name="connsiteY54" fmla="*/ 261938 h 588435"/>
              <a:gd name="connsiteX55" fmla="*/ 2266950 w 2629252"/>
              <a:gd name="connsiteY55" fmla="*/ 266700 h 588435"/>
              <a:gd name="connsiteX56" fmla="*/ 2295525 w 2629252"/>
              <a:gd name="connsiteY56" fmla="*/ 285750 h 588435"/>
              <a:gd name="connsiteX57" fmla="*/ 2309812 w 2629252"/>
              <a:gd name="connsiteY57" fmla="*/ 295275 h 588435"/>
              <a:gd name="connsiteX58" fmla="*/ 2347912 w 2629252"/>
              <a:gd name="connsiteY58" fmla="*/ 323850 h 588435"/>
              <a:gd name="connsiteX59" fmla="*/ 2376487 w 2629252"/>
              <a:gd name="connsiteY59" fmla="*/ 342900 h 588435"/>
              <a:gd name="connsiteX60" fmla="*/ 2405062 w 2629252"/>
              <a:gd name="connsiteY60" fmla="*/ 361950 h 588435"/>
              <a:gd name="connsiteX61" fmla="*/ 2419350 w 2629252"/>
              <a:gd name="connsiteY61" fmla="*/ 376238 h 588435"/>
              <a:gd name="connsiteX62" fmla="*/ 2447925 w 2629252"/>
              <a:gd name="connsiteY62" fmla="*/ 395288 h 588435"/>
              <a:gd name="connsiteX63" fmla="*/ 2462212 w 2629252"/>
              <a:gd name="connsiteY63" fmla="*/ 409575 h 588435"/>
              <a:gd name="connsiteX64" fmla="*/ 2481262 w 2629252"/>
              <a:gd name="connsiteY64" fmla="*/ 419100 h 588435"/>
              <a:gd name="connsiteX65" fmla="*/ 2495550 w 2629252"/>
              <a:gd name="connsiteY65" fmla="*/ 433388 h 588435"/>
              <a:gd name="connsiteX66" fmla="*/ 2509837 w 2629252"/>
              <a:gd name="connsiteY66" fmla="*/ 442913 h 588435"/>
              <a:gd name="connsiteX67" fmla="*/ 2528887 w 2629252"/>
              <a:gd name="connsiteY67" fmla="*/ 461963 h 588435"/>
              <a:gd name="connsiteX68" fmla="*/ 2547937 w 2629252"/>
              <a:gd name="connsiteY68" fmla="*/ 481013 h 588435"/>
              <a:gd name="connsiteX69" fmla="*/ 2581275 w 2629252"/>
              <a:gd name="connsiteY69" fmla="*/ 514350 h 588435"/>
              <a:gd name="connsiteX70" fmla="*/ 2605087 w 2629252"/>
              <a:gd name="connsiteY70" fmla="*/ 538163 h 588435"/>
              <a:gd name="connsiteX71" fmla="*/ 2619375 w 2629252"/>
              <a:gd name="connsiteY71" fmla="*/ 547688 h 588435"/>
              <a:gd name="connsiteX72" fmla="*/ 2614612 w 2629252"/>
              <a:gd name="connsiteY72" fmla="*/ 571500 h 588435"/>
              <a:gd name="connsiteX73" fmla="*/ 2414587 w 2629252"/>
              <a:gd name="connsiteY73" fmla="*/ 576263 h 588435"/>
              <a:gd name="connsiteX74" fmla="*/ 0 w 2629252"/>
              <a:gd name="connsiteY74" fmla="*/ 576263 h 58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629252" h="588435">
                <a:moveTo>
                  <a:pt x="0" y="576263"/>
                </a:moveTo>
                <a:cubicBezTo>
                  <a:pt x="13494" y="555626"/>
                  <a:pt x="92075" y="457201"/>
                  <a:pt x="128587" y="414338"/>
                </a:cubicBezTo>
                <a:cubicBezTo>
                  <a:pt x="165100" y="371476"/>
                  <a:pt x="199231" y="339726"/>
                  <a:pt x="219075" y="319088"/>
                </a:cubicBezTo>
                <a:cubicBezTo>
                  <a:pt x="238919" y="298450"/>
                  <a:pt x="228600" y="307182"/>
                  <a:pt x="247650" y="290513"/>
                </a:cubicBezTo>
                <a:cubicBezTo>
                  <a:pt x="266700" y="273844"/>
                  <a:pt x="293688" y="250825"/>
                  <a:pt x="333375" y="219075"/>
                </a:cubicBezTo>
                <a:cubicBezTo>
                  <a:pt x="373063" y="187325"/>
                  <a:pt x="453231" y="122238"/>
                  <a:pt x="485775" y="100013"/>
                </a:cubicBezTo>
                <a:cubicBezTo>
                  <a:pt x="518319" y="77788"/>
                  <a:pt x="511175" y="92075"/>
                  <a:pt x="528637" y="85725"/>
                </a:cubicBezTo>
                <a:cubicBezTo>
                  <a:pt x="546099" y="79375"/>
                  <a:pt x="562769" y="65088"/>
                  <a:pt x="590550" y="61913"/>
                </a:cubicBezTo>
                <a:cubicBezTo>
                  <a:pt x="618331" y="58738"/>
                  <a:pt x="660563" y="62951"/>
                  <a:pt x="695325" y="66675"/>
                </a:cubicBezTo>
                <a:cubicBezTo>
                  <a:pt x="705308" y="67745"/>
                  <a:pt x="723900" y="76200"/>
                  <a:pt x="723900" y="76200"/>
                </a:cubicBezTo>
                <a:cubicBezTo>
                  <a:pt x="728662" y="79375"/>
                  <a:pt x="733790" y="82061"/>
                  <a:pt x="738187" y="85725"/>
                </a:cubicBezTo>
                <a:cubicBezTo>
                  <a:pt x="743361" y="90037"/>
                  <a:pt x="746871" y="96277"/>
                  <a:pt x="752475" y="100013"/>
                </a:cubicBezTo>
                <a:cubicBezTo>
                  <a:pt x="756652" y="102798"/>
                  <a:pt x="762000" y="103188"/>
                  <a:pt x="766762" y="104775"/>
                </a:cubicBezTo>
                <a:cubicBezTo>
                  <a:pt x="803692" y="129395"/>
                  <a:pt x="784476" y="120204"/>
                  <a:pt x="823912" y="133350"/>
                </a:cubicBezTo>
                <a:lnTo>
                  <a:pt x="838200" y="138113"/>
                </a:lnTo>
                <a:cubicBezTo>
                  <a:pt x="839731" y="137960"/>
                  <a:pt x="891930" y="135061"/>
                  <a:pt x="904875" y="128588"/>
                </a:cubicBezTo>
                <a:cubicBezTo>
                  <a:pt x="915114" y="123469"/>
                  <a:pt x="923925" y="115888"/>
                  <a:pt x="933450" y="109538"/>
                </a:cubicBezTo>
                <a:lnTo>
                  <a:pt x="962025" y="90488"/>
                </a:lnTo>
                <a:cubicBezTo>
                  <a:pt x="966787" y="87313"/>
                  <a:pt x="971404" y="83908"/>
                  <a:pt x="976312" y="80963"/>
                </a:cubicBezTo>
                <a:cubicBezTo>
                  <a:pt x="984250" y="76200"/>
                  <a:pt x="992275" y="71581"/>
                  <a:pt x="1000125" y="66675"/>
                </a:cubicBezTo>
                <a:cubicBezTo>
                  <a:pt x="1004979" y="63641"/>
                  <a:pt x="1009151" y="59405"/>
                  <a:pt x="1014412" y="57150"/>
                </a:cubicBezTo>
                <a:cubicBezTo>
                  <a:pt x="1020428" y="54572"/>
                  <a:pt x="1027112" y="53975"/>
                  <a:pt x="1033462" y="52388"/>
                </a:cubicBezTo>
                <a:cubicBezTo>
                  <a:pt x="1074411" y="25090"/>
                  <a:pt x="1022601" y="57819"/>
                  <a:pt x="1062037" y="38100"/>
                </a:cubicBezTo>
                <a:cubicBezTo>
                  <a:pt x="1100616" y="18810"/>
                  <a:pt x="1039954" y="34098"/>
                  <a:pt x="1119187" y="14288"/>
                </a:cubicBezTo>
                <a:cubicBezTo>
                  <a:pt x="1125537" y="12700"/>
                  <a:pt x="1131847" y="10945"/>
                  <a:pt x="1138237" y="9525"/>
                </a:cubicBezTo>
                <a:cubicBezTo>
                  <a:pt x="1146139" y="7769"/>
                  <a:pt x="1154197" y="6726"/>
                  <a:pt x="1162050" y="4763"/>
                </a:cubicBezTo>
                <a:cubicBezTo>
                  <a:pt x="1166920" y="3545"/>
                  <a:pt x="1171575" y="1588"/>
                  <a:pt x="1176337" y="0"/>
                </a:cubicBezTo>
                <a:cubicBezTo>
                  <a:pt x="1216025" y="1588"/>
                  <a:pt x="1255782" y="1933"/>
                  <a:pt x="1295400" y="4763"/>
                </a:cubicBezTo>
                <a:cubicBezTo>
                  <a:pt x="1300407" y="5121"/>
                  <a:pt x="1305299" y="7087"/>
                  <a:pt x="1309687" y="9525"/>
                </a:cubicBezTo>
                <a:cubicBezTo>
                  <a:pt x="1319694" y="15084"/>
                  <a:pt x="1328737" y="22225"/>
                  <a:pt x="1338262" y="28575"/>
                </a:cubicBezTo>
                <a:lnTo>
                  <a:pt x="1395412" y="66675"/>
                </a:lnTo>
                <a:lnTo>
                  <a:pt x="1438275" y="95250"/>
                </a:lnTo>
                <a:cubicBezTo>
                  <a:pt x="1443037" y="98425"/>
                  <a:pt x="1448515" y="100728"/>
                  <a:pt x="1452562" y="104775"/>
                </a:cubicBezTo>
                <a:cubicBezTo>
                  <a:pt x="1457325" y="109538"/>
                  <a:pt x="1461533" y="114928"/>
                  <a:pt x="1466850" y="119063"/>
                </a:cubicBezTo>
                <a:cubicBezTo>
                  <a:pt x="1475886" y="126091"/>
                  <a:pt x="1487330" y="130018"/>
                  <a:pt x="1495425" y="138113"/>
                </a:cubicBezTo>
                <a:cubicBezTo>
                  <a:pt x="1517806" y="160494"/>
                  <a:pt x="1504109" y="148665"/>
                  <a:pt x="1538287" y="171450"/>
                </a:cubicBezTo>
                <a:lnTo>
                  <a:pt x="1566862" y="190500"/>
                </a:lnTo>
                <a:cubicBezTo>
                  <a:pt x="1577393" y="201031"/>
                  <a:pt x="1582178" y="207684"/>
                  <a:pt x="1595437" y="214313"/>
                </a:cubicBezTo>
                <a:cubicBezTo>
                  <a:pt x="1599927" y="216558"/>
                  <a:pt x="1604962" y="217488"/>
                  <a:pt x="1609725" y="219075"/>
                </a:cubicBezTo>
                <a:cubicBezTo>
                  <a:pt x="1646335" y="243481"/>
                  <a:pt x="1627008" y="236243"/>
                  <a:pt x="1666875" y="242888"/>
                </a:cubicBezTo>
                <a:cubicBezTo>
                  <a:pt x="1704975" y="241300"/>
                  <a:pt x="1743146" y="240942"/>
                  <a:pt x="1781175" y="238125"/>
                </a:cubicBezTo>
                <a:cubicBezTo>
                  <a:pt x="1786181" y="237754"/>
                  <a:pt x="1790635" y="234742"/>
                  <a:pt x="1795462" y="233363"/>
                </a:cubicBezTo>
                <a:cubicBezTo>
                  <a:pt x="1845848" y="218967"/>
                  <a:pt x="1775176" y="241711"/>
                  <a:pt x="1843087" y="219075"/>
                </a:cubicBezTo>
                <a:lnTo>
                  <a:pt x="1857375" y="214313"/>
                </a:lnTo>
                <a:cubicBezTo>
                  <a:pt x="1880016" y="199218"/>
                  <a:pt x="1866231" y="206599"/>
                  <a:pt x="1900237" y="195263"/>
                </a:cubicBezTo>
                <a:cubicBezTo>
                  <a:pt x="1900241" y="195262"/>
                  <a:pt x="1928807" y="185739"/>
                  <a:pt x="1928812" y="185738"/>
                </a:cubicBezTo>
                <a:cubicBezTo>
                  <a:pt x="1962339" y="180150"/>
                  <a:pt x="1948226" y="184028"/>
                  <a:pt x="1971675" y="176213"/>
                </a:cubicBezTo>
                <a:cubicBezTo>
                  <a:pt x="2005012" y="177800"/>
                  <a:pt x="2038418" y="178313"/>
                  <a:pt x="2071687" y="180975"/>
                </a:cubicBezTo>
                <a:cubicBezTo>
                  <a:pt x="2078212" y="181497"/>
                  <a:pt x="2084468" y="183857"/>
                  <a:pt x="2090737" y="185738"/>
                </a:cubicBezTo>
                <a:cubicBezTo>
                  <a:pt x="2148687" y="203124"/>
                  <a:pt x="2094470" y="189053"/>
                  <a:pt x="2138362" y="200025"/>
                </a:cubicBezTo>
                <a:cubicBezTo>
                  <a:pt x="2143125" y="204788"/>
                  <a:pt x="2146762" y="211042"/>
                  <a:pt x="2152650" y="214313"/>
                </a:cubicBezTo>
                <a:cubicBezTo>
                  <a:pt x="2152655" y="214316"/>
                  <a:pt x="2188365" y="226218"/>
                  <a:pt x="2195512" y="228600"/>
                </a:cubicBezTo>
                <a:cubicBezTo>
                  <a:pt x="2200275" y="230188"/>
                  <a:pt x="2205623" y="230578"/>
                  <a:pt x="2209800" y="233363"/>
                </a:cubicBezTo>
                <a:lnTo>
                  <a:pt x="2238375" y="252413"/>
                </a:lnTo>
                <a:cubicBezTo>
                  <a:pt x="2243137" y="255588"/>
                  <a:pt x="2247232" y="260128"/>
                  <a:pt x="2252662" y="261938"/>
                </a:cubicBezTo>
                <a:lnTo>
                  <a:pt x="2266950" y="266700"/>
                </a:lnTo>
                <a:lnTo>
                  <a:pt x="2295525" y="285750"/>
                </a:lnTo>
                <a:cubicBezTo>
                  <a:pt x="2300287" y="288925"/>
                  <a:pt x="2305233" y="291841"/>
                  <a:pt x="2309812" y="295275"/>
                </a:cubicBezTo>
                <a:cubicBezTo>
                  <a:pt x="2322512" y="304800"/>
                  <a:pt x="2334703" y="315044"/>
                  <a:pt x="2347912" y="323850"/>
                </a:cubicBezTo>
                <a:cubicBezTo>
                  <a:pt x="2357437" y="330200"/>
                  <a:pt x="2368392" y="334805"/>
                  <a:pt x="2376487" y="342900"/>
                </a:cubicBezTo>
                <a:cubicBezTo>
                  <a:pt x="2394325" y="360738"/>
                  <a:pt x="2384385" y="355058"/>
                  <a:pt x="2405062" y="361950"/>
                </a:cubicBezTo>
                <a:cubicBezTo>
                  <a:pt x="2409825" y="366713"/>
                  <a:pt x="2414033" y="372103"/>
                  <a:pt x="2419350" y="376238"/>
                </a:cubicBezTo>
                <a:cubicBezTo>
                  <a:pt x="2428386" y="383266"/>
                  <a:pt x="2439830" y="387193"/>
                  <a:pt x="2447925" y="395288"/>
                </a:cubicBezTo>
                <a:cubicBezTo>
                  <a:pt x="2452687" y="400050"/>
                  <a:pt x="2456732" y="405660"/>
                  <a:pt x="2462212" y="409575"/>
                </a:cubicBezTo>
                <a:cubicBezTo>
                  <a:pt x="2467989" y="413701"/>
                  <a:pt x="2475485" y="414973"/>
                  <a:pt x="2481262" y="419100"/>
                </a:cubicBezTo>
                <a:cubicBezTo>
                  <a:pt x="2486743" y="423015"/>
                  <a:pt x="2490376" y="429076"/>
                  <a:pt x="2495550" y="433388"/>
                </a:cubicBezTo>
                <a:cubicBezTo>
                  <a:pt x="2499947" y="437052"/>
                  <a:pt x="2505075" y="439738"/>
                  <a:pt x="2509837" y="442913"/>
                </a:cubicBezTo>
                <a:cubicBezTo>
                  <a:pt x="2522538" y="481012"/>
                  <a:pt x="2503487" y="436563"/>
                  <a:pt x="2528887" y="461963"/>
                </a:cubicBezTo>
                <a:cubicBezTo>
                  <a:pt x="2554287" y="487363"/>
                  <a:pt x="2509838" y="468312"/>
                  <a:pt x="2547937" y="481013"/>
                </a:cubicBezTo>
                <a:cubicBezTo>
                  <a:pt x="2569772" y="513765"/>
                  <a:pt x="2556127" y="505968"/>
                  <a:pt x="2581275" y="514350"/>
                </a:cubicBezTo>
                <a:cubicBezTo>
                  <a:pt x="2619377" y="539752"/>
                  <a:pt x="2573334" y="506410"/>
                  <a:pt x="2605087" y="538163"/>
                </a:cubicBezTo>
                <a:cubicBezTo>
                  <a:pt x="2609134" y="542210"/>
                  <a:pt x="2614612" y="544513"/>
                  <a:pt x="2619375" y="547688"/>
                </a:cubicBezTo>
                <a:cubicBezTo>
                  <a:pt x="2624780" y="555795"/>
                  <a:pt x="2640958" y="569744"/>
                  <a:pt x="2614612" y="571500"/>
                </a:cubicBezTo>
                <a:cubicBezTo>
                  <a:pt x="2548066" y="575937"/>
                  <a:pt x="2481262" y="574675"/>
                  <a:pt x="2414587" y="576263"/>
                </a:cubicBezTo>
                <a:cubicBezTo>
                  <a:pt x="1978818" y="577057"/>
                  <a:pt x="381000" y="603250"/>
                  <a:pt x="0" y="576263"/>
                </a:cubicBezTo>
                <a:close/>
              </a:path>
            </a:pathLst>
          </a:custGeom>
          <a:solidFill>
            <a:srgbClr val="A8C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133" name="向右箭號 5">
            <a:extLst>
              <a:ext uri="{FF2B5EF4-FFF2-40B4-BE49-F238E27FC236}">
                <a16:creationId xmlns:a16="http://schemas.microsoft.com/office/drawing/2014/main" id="{B58EC38E-906C-4C1C-99BF-63FEA00BC66F}"/>
              </a:ext>
            </a:extLst>
          </p:cNvPr>
          <p:cNvSpPr/>
          <p:nvPr/>
        </p:nvSpPr>
        <p:spPr>
          <a:xfrm>
            <a:off x="2115795" y="9684264"/>
            <a:ext cx="14506644" cy="602736"/>
          </a:xfrm>
          <a:prstGeom prst="rect">
            <a:avLst/>
          </a:prstGeom>
          <a:solidFill>
            <a:srgbClr val="77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25"/>
          </a:p>
        </p:txBody>
      </p:sp>
      <p:grpSp>
        <p:nvGrpSpPr>
          <p:cNvPr id="17" name="群組 16"/>
          <p:cNvGrpSpPr/>
          <p:nvPr/>
        </p:nvGrpSpPr>
        <p:grpSpPr>
          <a:xfrm>
            <a:off x="-290447" y="7963435"/>
            <a:ext cx="18895626" cy="3054065"/>
            <a:chOff x="-193631" y="5308956"/>
            <a:chExt cx="12597084" cy="2036043"/>
          </a:xfrm>
        </p:grpSpPr>
        <p:grpSp>
          <p:nvGrpSpPr>
            <p:cNvPr id="118" name="群組 117"/>
            <p:cNvGrpSpPr/>
            <p:nvPr/>
          </p:nvGrpSpPr>
          <p:grpSpPr>
            <a:xfrm>
              <a:off x="-193631" y="5507091"/>
              <a:ext cx="2153771" cy="1837908"/>
              <a:chOff x="-193631" y="5507091"/>
              <a:chExt cx="2153771" cy="1837908"/>
            </a:xfrm>
            <a:solidFill>
              <a:srgbClr val="6D9B78"/>
            </a:solidFill>
          </p:grpSpPr>
          <p:grpSp>
            <p:nvGrpSpPr>
              <p:cNvPr id="119" name="群組 118"/>
              <p:cNvGrpSpPr/>
              <p:nvPr/>
            </p:nvGrpSpPr>
            <p:grpSpPr>
              <a:xfrm>
                <a:off x="-193631" y="5789404"/>
                <a:ext cx="920552" cy="1545399"/>
                <a:chOff x="663486" y="1715859"/>
                <a:chExt cx="1240198" cy="1957287"/>
              </a:xfrm>
              <a:grpFill/>
            </p:grpSpPr>
            <p:sp>
              <p:nvSpPr>
                <p:cNvPr id="125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3486" y="1715859"/>
                  <a:ext cx="1240198" cy="1593821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手繪多邊形 125"/>
                <p:cNvSpPr/>
                <p:nvPr/>
              </p:nvSpPr>
              <p:spPr>
                <a:xfrm>
                  <a:off x="1163232" y="3091187"/>
                  <a:ext cx="151782" cy="581959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0" name="群組 119"/>
              <p:cNvGrpSpPr/>
              <p:nvPr/>
            </p:nvGrpSpPr>
            <p:grpSpPr>
              <a:xfrm>
                <a:off x="1039588" y="5799599"/>
                <a:ext cx="920552" cy="1545399"/>
                <a:chOff x="662870" y="1715858"/>
                <a:chExt cx="1240198" cy="1957288"/>
              </a:xfrm>
              <a:grpFill/>
            </p:grpSpPr>
            <p:sp>
              <p:nvSpPr>
                <p:cNvPr id="123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手繪多邊形 123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1" name="手繪多邊形 120"/>
              <p:cNvSpPr/>
              <p:nvPr/>
            </p:nvSpPr>
            <p:spPr>
              <a:xfrm>
                <a:off x="604055" y="6798536"/>
                <a:ext cx="133986" cy="546463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22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62901" y="5507091"/>
                <a:ext cx="1094792" cy="1496611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7" name="群組 126"/>
            <p:cNvGrpSpPr/>
            <p:nvPr/>
          </p:nvGrpSpPr>
          <p:grpSpPr>
            <a:xfrm>
              <a:off x="10459551" y="5308956"/>
              <a:ext cx="1943902" cy="1987890"/>
              <a:chOff x="10408425" y="5256673"/>
              <a:chExt cx="1995028" cy="2040173"/>
            </a:xfrm>
            <a:solidFill>
              <a:srgbClr val="6D9B78"/>
            </a:solidFill>
          </p:grpSpPr>
          <p:grpSp>
            <p:nvGrpSpPr>
              <p:cNvPr id="128" name="群組 127"/>
              <p:cNvGrpSpPr/>
              <p:nvPr/>
            </p:nvGrpSpPr>
            <p:grpSpPr>
              <a:xfrm>
                <a:off x="11381593" y="5581372"/>
                <a:ext cx="1021860" cy="1715473"/>
                <a:chOff x="662870" y="1715858"/>
                <a:chExt cx="1240198" cy="1957288"/>
              </a:xfrm>
              <a:grpFill/>
            </p:grpSpPr>
            <p:sp>
              <p:nvSpPr>
                <p:cNvPr id="131" name="Graphic 47">
                  <a:extLst>
                    <a:ext uri="{FF2B5EF4-FFF2-40B4-BE49-F238E27FC236}">
                      <a16:creationId xmlns:a16="http://schemas.microsoft.com/office/drawing/2014/main" id="{C7C894B6-4E58-49E8-A039-0272DBB50BE7}"/>
                    </a:ext>
                  </a:extLst>
                </p:cNvPr>
                <p:cNvSpPr/>
                <p:nvPr/>
              </p:nvSpPr>
              <p:spPr>
                <a:xfrm>
                  <a:off x="662870" y="1715858"/>
                  <a:ext cx="1240198" cy="1593820"/>
                </a:xfrm>
                <a:custGeom>
                  <a:avLst/>
                  <a:gdLst>
                    <a:gd name="connsiteX0" fmla="*/ 949088 w 2076450"/>
                    <a:gd name="connsiteY0" fmla="*/ 7144 h 3114675"/>
                    <a:gd name="connsiteX1" fmla="*/ 883365 w 2076450"/>
                    <a:gd name="connsiteY1" fmla="*/ 105251 h 3114675"/>
                    <a:gd name="connsiteX2" fmla="*/ 909083 w 2076450"/>
                    <a:gd name="connsiteY2" fmla="*/ 238601 h 3114675"/>
                    <a:gd name="connsiteX3" fmla="*/ 833835 w 2076450"/>
                    <a:gd name="connsiteY3" fmla="*/ 193834 h 3114675"/>
                    <a:gd name="connsiteX4" fmla="*/ 817643 w 2076450"/>
                    <a:gd name="connsiteY4" fmla="*/ 301466 h 3114675"/>
                    <a:gd name="connsiteX5" fmla="*/ 810023 w 2076450"/>
                    <a:gd name="connsiteY5" fmla="*/ 328136 h 3114675"/>
                    <a:gd name="connsiteX6" fmla="*/ 684293 w 2076450"/>
                    <a:gd name="connsiteY6" fmla="*/ 381476 h 3114675"/>
                    <a:gd name="connsiteX7" fmla="*/ 703343 w 2076450"/>
                    <a:gd name="connsiteY7" fmla="*/ 451009 h 3114675"/>
                    <a:gd name="connsiteX8" fmla="*/ 714773 w 2076450"/>
                    <a:gd name="connsiteY8" fmla="*/ 539591 h 3114675"/>
                    <a:gd name="connsiteX9" fmla="*/ 828120 w 2076450"/>
                    <a:gd name="connsiteY9" fmla="*/ 573881 h 3114675"/>
                    <a:gd name="connsiteX10" fmla="*/ 947183 w 2076450"/>
                    <a:gd name="connsiteY10" fmla="*/ 577691 h 3114675"/>
                    <a:gd name="connsiteX11" fmla="*/ 731918 w 2076450"/>
                    <a:gd name="connsiteY11" fmla="*/ 618649 h 3114675"/>
                    <a:gd name="connsiteX12" fmla="*/ 530940 w 2076450"/>
                    <a:gd name="connsiteY12" fmla="*/ 601504 h 3114675"/>
                    <a:gd name="connsiteX13" fmla="*/ 597615 w 2076450"/>
                    <a:gd name="connsiteY13" fmla="*/ 649129 h 3114675"/>
                    <a:gd name="connsiteX14" fmla="*/ 629048 w 2076450"/>
                    <a:gd name="connsiteY14" fmla="*/ 688181 h 3114675"/>
                    <a:gd name="connsiteX15" fmla="*/ 714773 w 2076450"/>
                    <a:gd name="connsiteY15" fmla="*/ 728186 h 3114675"/>
                    <a:gd name="connsiteX16" fmla="*/ 947183 w 2076450"/>
                    <a:gd name="connsiteY16" fmla="*/ 689134 h 3114675"/>
                    <a:gd name="connsiteX17" fmla="*/ 674768 w 2076450"/>
                    <a:gd name="connsiteY17" fmla="*/ 758666 h 3114675"/>
                    <a:gd name="connsiteX18" fmla="*/ 528083 w 2076450"/>
                    <a:gd name="connsiteY18" fmla="*/ 788194 h 3114675"/>
                    <a:gd name="connsiteX19" fmla="*/ 530940 w 2076450"/>
                    <a:gd name="connsiteY19" fmla="*/ 846296 h 3114675"/>
                    <a:gd name="connsiteX20" fmla="*/ 569040 w 2076450"/>
                    <a:gd name="connsiteY20" fmla="*/ 912971 h 3114675"/>
                    <a:gd name="connsiteX21" fmla="*/ 502365 w 2076450"/>
                    <a:gd name="connsiteY21" fmla="*/ 958691 h 3114675"/>
                    <a:gd name="connsiteX22" fmla="*/ 409973 w 2076450"/>
                    <a:gd name="connsiteY22" fmla="*/ 972979 h 3114675"/>
                    <a:gd name="connsiteX23" fmla="*/ 547133 w 2076450"/>
                    <a:gd name="connsiteY23" fmla="*/ 1067276 h 3114675"/>
                    <a:gd name="connsiteX24" fmla="*/ 730013 w 2076450"/>
                    <a:gd name="connsiteY24" fmla="*/ 1155859 h 3114675"/>
                    <a:gd name="connsiteX25" fmla="*/ 409020 w 2076450"/>
                    <a:gd name="connsiteY25" fmla="*/ 1204436 h 3114675"/>
                    <a:gd name="connsiteX26" fmla="*/ 530940 w 2076450"/>
                    <a:gd name="connsiteY26" fmla="*/ 1310164 h 3114675"/>
                    <a:gd name="connsiteX27" fmla="*/ 366158 w 2076450"/>
                    <a:gd name="connsiteY27" fmla="*/ 1365409 h 3114675"/>
                    <a:gd name="connsiteX28" fmla="*/ 637620 w 2076450"/>
                    <a:gd name="connsiteY28" fmla="*/ 1413034 h 3114675"/>
                    <a:gd name="connsiteX29" fmla="*/ 617618 w 2076450"/>
                    <a:gd name="connsiteY29" fmla="*/ 1487329 h 3114675"/>
                    <a:gd name="connsiteX30" fmla="*/ 286148 w 2076450"/>
                    <a:gd name="connsiteY30" fmla="*/ 1588294 h 3114675"/>
                    <a:gd name="connsiteX31" fmla="*/ 550943 w 2076450"/>
                    <a:gd name="connsiteY31" fmla="*/ 1688306 h 3114675"/>
                    <a:gd name="connsiteX32" fmla="*/ 627143 w 2076450"/>
                    <a:gd name="connsiteY32" fmla="*/ 1666399 h 3114675"/>
                    <a:gd name="connsiteX33" fmla="*/ 734775 w 2076450"/>
                    <a:gd name="connsiteY33" fmla="*/ 1662589 h 3114675"/>
                    <a:gd name="connsiteX34" fmla="*/ 604283 w 2076450"/>
                    <a:gd name="connsiteY34" fmla="*/ 1759744 h 3114675"/>
                    <a:gd name="connsiteX35" fmla="*/ 217568 w 2076450"/>
                    <a:gd name="connsiteY35" fmla="*/ 1794986 h 3114675"/>
                    <a:gd name="connsiteX36" fmla="*/ 214710 w 2076450"/>
                    <a:gd name="connsiteY36" fmla="*/ 1862614 h 3114675"/>
                    <a:gd name="connsiteX37" fmla="*/ 335678 w 2076450"/>
                    <a:gd name="connsiteY37" fmla="*/ 1914049 h 3114675"/>
                    <a:gd name="connsiteX38" fmla="*/ 472838 w 2076450"/>
                    <a:gd name="connsiteY38" fmla="*/ 1916906 h 3114675"/>
                    <a:gd name="connsiteX39" fmla="*/ 553800 w 2076450"/>
                    <a:gd name="connsiteY39" fmla="*/ 1953101 h 3114675"/>
                    <a:gd name="connsiteX40" fmla="*/ 602378 w 2076450"/>
                    <a:gd name="connsiteY40" fmla="*/ 2004536 h 3114675"/>
                    <a:gd name="connsiteX41" fmla="*/ 275670 w 2076450"/>
                    <a:gd name="connsiteY41" fmla="*/ 2024539 h 3114675"/>
                    <a:gd name="connsiteX42" fmla="*/ 236618 w 2076450"/>
                    <a:gd name="connsiteY42" fmla="*/ 2049304 h 3114675"/>
                    <a:gd name="connsiteX43" fmla="*/ 262335 w 2076450"/>
                    <a:gd name="connsiteY43" fmla="*/ 2092166 h 3114675"/>
                    <a:gd name="connsiteX44" fmla="*/ 420450 w 2076450"/>
                    <a:gd name="connsiteY44" fmla="*/ 2151221 h 3114675"/>
                    <a:gd name="connsiteX45" fmla="*/ 480458 w 2076450"/>
                    <a:gd name="connsiteY45" fmla="*/ 2174081 h 3114675"/>
                    <a:gd name="connsiteX46" fmla="*/ 269955 w 2076450"/>
                    <a:gd name="connsiteY46" fmla="*/ 2228374 h 3114675"/>
                    <a:gd name="connsiteX47" fmla="*/ 106125 w 2076450"/>
                    <a:gd name="connsiteY47" fmla="*/ 2250281 h 3114675"/>
                    <a:gd name="connsiteX48" fmla="*/ 45165 w 2076450"/>
                    <a:gd name="connsiteY48" fmla="*/ 2290286 h 3114675"/>
                    <a:gd name="connsiteX49" fmla="*/ 84218 w 2076450"/>
                    <a:gd name="connsiteY49" fmla="*/ 2353151 h 3114675"/>
                    <a:gd name="connsiteX50" fmla="*/ 203280 w 2076450"/>
                    <a:gd name="connsiteY50" fmla="*/ 2444591 h 3114675"/>
                    <a:gd name="connsiteX51" fmla="*/ 172800 w 2076450"/>
                    <a:gd name="connsiteY51" fmla="*/ 2478881 h 3114675"/>
                    <a:gd name="connsiteX52" fmla="*/ 201375 w 2076450"/>
                    <a:gd name="connsiteY52" fmla="*/ 2519839 h 3114675"/>
                    <a:gd name="connsiteX53" fmla="*/ 301388 w 2076450"/>
                    <a:gd name="connsiteY53" fmla="*/ 2558891 h 3114675"/>
                    <a:gd name="connsiteX54" fmla="*/ 76598 w 2076450"/>
                    <a:gd name="connsiteY54" fmla="*/ 2589371 h 3114675"/>
                    <a:gd name="connsiteX55" fmla="*/ 58500 w 2076450"/>
                    <a:gd name="connsiteY55" fmla="*/ 2659856 h 3114675"/>
                    <a:gd name="connsiteX56" fmla="*/ 110888 w 2076450"/>
                    <a:gd name="connsiteY56" fmla="*/ 2693194 h 3114675"/>
                    <a:gd name="connsiteX57" fmla="*/ 214710 w 2076450"/>
                    <a:gd name="connsiteY57" fmla="*/ 2727484 h 3114675"/>
                    <a:gd name="connsiteX58" fmla="*/ 262335 w 2076450"/>
                    <a:gd name="connsiteY58" fmla="*/ 2756059 h 3114675"/>
                    <a:gd name="connsiteX59" fmla="*/ 358538 w 2076450"/>
                    <a:gd name="connsiteY59" fmla="*/ 2733199 h 3114675"/>
                    <a:gd name="connsiteX60" fmla="*/ 254715 w 2076450"/>
                    <a:gd name="connsiteY60" fmla="*/ 2758916 h 3114675"/>
                    <a:gd name="connsiteX61" fmla="*/ 45165 w 2076450"/>
                    <a:gd name="connsiteY61" fmla="*/ 2806541 h 3114675"/>
                    <a:gd name="connsiteX62" fmla="*/ 46118 w 2076450"/>
                    <a:gd name="connsiteY62" fmla="*/ 2865596 h 3114675"/>
                    <a:gd name="connsiteX63" fmla="*/ 88980 w 2076450"/>
                    <a:gd name="connsiteY63" fmla="*/ 2895124 h 3114675"/>
                    <a:gd name="connsiteX64" fmla="*/ 155655 w 2076450"/>
                    <a:gd name="connsiteY64" fmla="*/ 2902744 h 3114675"/>
                    <a:gd name="connsiteX65" fmla="*/ 343298 w 2076450"/>
                    <a:gd name="connsiteY65" fmla="*/ 2914174 h 3114675"/>
                    <a:gd name="connsiteX66" fmla="*/ 301388 w 2076450"/>
                    <a:gd name="connsiteY66" fmla="*/ 2956084 h 3114675"/>
                    <a:gd name="connsiteX67" fmla="*/ 361395 w 2076450"/>
                    <a:gd name="connsiteY67" fmla="*/ 2980849 h 3114675"/>
                    <a:gd name="connsiteX68" fmla="*/ 511890 w 2076450"/>
                    <a:gd name="connsiteY68" fmla="*/ 3029426 h 3114675"/>
                    <a:gd name="connsiteX69" fmla="*/ 603330 w 2076450"/>
                    <a:gd name="connsiteY69" fmla="*/ 3058001 h 3114675"/>
                    <a:gd name="connsiteX70" fmla="*/ 825263 w 2076450"/>
                    <a:gd name="connsiteY70" fmla="*/ 2954179 h 3114675"/>
                    <a:gd name="connsiteX71" fmla="*/ 957660 w 2076450"/>
                    <a:gd name="connsiteY71" fmla="*/ 2927509 h 3114675"/>
                    <a:gd name="connsiteX72" fmla="*/ 1013858 w 2076450"/>
                    <a:gd name="connsiteY72" fmla="*/ 3102769 h 3114675"/>
                    <a:gd name="connsiteX73" fmla="*/ 1119585 w 2076450"/>
                    <a:gd name="connsiteY73" fmla="*/ 3020854 h 3114675"/>
                    <a:gd name="connsiteX74" fmla="*/ 1191975 w 2076450"/>
                    <a:gd name="connsiteY74" fmla="*/ 2997041 h 3114675"/>
                    <a:gd name="connsiteX75" fmla="*/ 1468200 w 2076450"/>
                    <a:gd name="connsiteY75" fmla="*/ 3026569 h 3114675"/>
                    <a:gd name="connsiteX76" fmla="*/ 1561545 w 2076450"/>
                    <a:gd name="connsiteY76" fmla="*/ 3002756 h 3114675"/>
                    <a:gd name="connsiteX77" fmla="*/ 1679655 w 2076450"/>
                    <a:gd name="connsiteY77" fmla="*/ 3030379 h 3114675"/>
                    <a:gd name="connsiteX78" fmla="*/ 1748235 w 2076450"/>
                    <a:gd name="connsiteY78" fmla="*/ 2996089 h 3114675"/>
                    <a:gd name="connsiteX79" fmla="*/ 1893968 w 2076450"/>
                    <a:gd name="connsiteY79" fmla="*/ 3009424 h 3114675"/>
                    <a:gd name="connsiteX80" fmla="*/ 1888253 w 2076450"/>
                    <a:gd name="connsiteY80" fmla="*/ 2944654 h 3114675"/>
                    <a:gd name="connsiteX81" fmla="*/ 1964453 w 2076450"/>
                    <a:gd name="connsiteY81" fmla="*/ 2947511 h 3114675"/>
                    <a:gd name="connsiteX82" fmla="*/ 1948260 w 2076450"/>
                    <a:gd name="connsiteY82" fmla="*/ 2913221 h 3114675"/>
                    <a:gd name="connsiteX83" fmla="*/ 1843485 w 2076450"/>
                    <a:gd name="connsiteY83" fmla="*/ 2853214 h 3114675"/>
                    <a:gd name="connsiteX84" fmla="*/ 1883490 w 2076450"/>
                    <a:gd name="connsiteY84" fmla="*/ 2818924 h 3114675"/>
                    <a:gd name="connsiteX85" fmla="*/ 1909208 w 2076450"/>
                    <a:gd name="connsiteY85" fmla="*/ 2790349 h 3114675"/>
                    <a:gd name="connsiteX86" fmla="*/ 2032080 w 2076450"/>
                    <a:gd name="connsiteY86" fmla="*/ 2757964 h 3114675"/>
                    <a:gd name="connsiteX87" fmla="*/ 2036843 w 2076450"/>
                    <a:gd name="connsiteY87" fmla="*/ 2711291 h 3114675"/>
                    <a:gd name="connsiteX88" fmla="*/ 2008268 w 2076450"/>
                    <a:gd name="connsiteY88" fmla="*/ 2670334 h 3114675"/>
                    <a:gd name="connsiteX89" fmla="*/ 1943498 w 2076450"/>
                    <a:gd name="connsiteY89" fmla="*/ 2645569 h 3114675"/>
                    <a:gd name="connsiteX90" fmla="*/ 1793003 w 2076450"/>
                    <a:gd name="connsiteY90" fmla="*/ 2651284 h 3114675"/>
                    <a:gd name="connsiteX91" fmla="*/ 1497728 w 2076450"/>
                    <a:gd name="connsiteY91" fmla="*/ 2538889 h 3114675"/>
                    <a:gd name="connsiteX92" fmla="*/ 1592025 w 2076450"/>
                    <a:gd name="connsiteY92" fmla="*/ 2535079 h 3114675"/>
                    <a:gd name="connsiteX93" fmla="*/ 1824435 w 2076450"/>
                    <a:gd name="connsiteY93" fmla="*/ 2566511 h 3114675"/>
                    <a:gd name="connsiteX94" fmla="*/ 1938735 w 2076450"/>
                    <a:gd name="connsiteY94" fmla="*/ 2449354 h 3114675"/>
                    <a:gd name="connsiteX95" fmla="*/ 2000648 w 2076450"/>
                    <a:gd name="connsiteY95" fmla="*/ 2416969 h 3114675"/>
                    <a:gd name="connsiteX96" fmla="*/ 1993028 w 2076450"/>
                    <a:gd name="connsiteY96" fmla="*/ 2387441 h 3114675"/>
                    <a:gd name="connsiteX97" fmla="*/ 1549163 w 2076450"/>
                    <a:gd name="connsiteY97" fmla="*/ 2328386 h 3114675"/>
                    <a:gd name="connsiteX98" fmla="*/ 1554878 w 2076450"/>
                    <a:gd name="connsiteY98" fmla="*/ 2282666 h 3114675"/>
                    <a:gd name="connsiteX99" fmla="*/ 1823483 w 2076450"/>
                    <a:gd name="connsiteY99" fmla="*/ 2291239 h 3114675"/>
                    <a:gd name="connsiteX100" fmla="*/ 1994933 w 2076450"/>
                    <a:gd name="connsiteY100" fmla="*/ 2158841 h 3114675"/>
                    <a:gd name="connsiteX101" fmla="*/ 2013983 w 2076450"/>
                    <a:gd name="connsiteY101" fmla="*/ 2124551 h 3114675"/>
                    <a:gd name="connsiteX102" fmla="*/ 1699658 w 2076450"/>
                    <a:gd name="connsiteY102" fmla="*/ 2061686 h 3114675"/>
                    <a:gd name="connsiteX103" fmla="*/ 1808243 w 2076450"/>
                    <a:gd name="connsiteY103" fmla="*/ 2027396 h 3114675"/>
                    <a:gd name="connsiteX104" fmla="*/ 1836818 w 2076450"/>
                    <a:gd name="connsiteY104" fmla="*/ 2000726 h 3114675"/>
                    <a:gd name="connsiteX105" fmla="*/ 1875870 w 2076450"/>
                    <a:gd name="connsiteY105" fmla="*/ 1935004 h 3114675"/>
                    <a:gd name="connsiteX106" fmla="*/ 1600598 w 2076450"/>
                    <a:gd name="connsiteY106" fmla="*/ 1869281 h 3114675"/>
                    <a:gd name="connsiteX107" fmla="*/ 1823483 w 2076450"/>
                    <a:gd name="connsiteY107" fmla="*/ 1737836 h 3114675"/>
                    <a:gd name="connsiteX108" fmla="*/ 1592025 w 2076450"/>
                    <a:gd name="connsiteY108" fmla="*/ 1729264 h 3114675"/>
                    <a:gd name="connsiteX109" fmla="*/ 1639650 w 2076450"/>
                    <a:gd name="connsiteY109" fmla="*/ 1693069 h 3114675"/>
                    <a:gd name="connsiteX110" fmla="*/ 1648223 w 2076450"/>
                    <a:gd name="connsiteY110" fmla="*/ 1652111 h 3114675"/>
                    <a:gd name="connsiteX111" fmla="*/ 1437720 w 2076450"/>
                    <a:gd name="connsiteY111" fmla="*/ 1613059 h 3114675"/>
                    <a:gd name="connsiteX112" fmla="*/ 1519635 w 2076450"/>
                    <a:gd name="connsiteY112" fmla="*/ 1556861 h 3114675"/>
                    <a:gd name="connsiteX113" fmla="*/ 1697753 w 2076450"/>
                    <a:gd name="connsiteY113" fmla="*/ 1459706 h 3114675"/>
                    <a:gd name="connsiteX114" fmla="*/ 1539638 w 2076450"/>
                    <a:gd name="connsiteY114" fmla="*/ 1435894 h 3114675"/>
                    <a:gd name="connsiteX115" fmla="*/ 1520588 w 2076450"/>
                    <a:gd name="connsiteY115" fmla="*/ 1388269 h 3114675"/>
                    <a:gd name="connsiteX116" fmla="*/ 1282463 w 2076450"/>
                    <a:gd name="connsiteY116" fmla="*/ 1360646 h 3114675"/>
                    <a:gd name="connsiteX117" fmla="*/ 1568213 w 2076450"/>
                    <a:gd name="connsiteY117" fmla="*/ 1328261 h 3114675"/>
                    <a:gd name="connsiteX118" fmla="*/ 1593930 w 2076450"/>
                    <a:gd name="connsiteY118" fmla="*/ 1209199 h 3114675"/>
                    <a:gd name="connsiteX119" fmla="*/ 1440578 w 2076450"/>
                    <a:gd name="connsiteY119" fmla="*/ 1151096 h 3114675"/>
                    <a:gd name="connsiteX120" fmla="*/ 1127205 w 2076450"/>
                    <a:gd name="connsiteY120" fmla="*/ 1094899 h 3114675"/>
                    <a:gd name="connsiteX121" fmla="*/ 1310085 w 2076450"/>
                    <a:gd name="connsiteY121" fmla="*/ 1109186 h 3114675"/>
                    <a:gd name="connsiteX122" fmla="*/ 1406288 w 2076450"/>
                    <a:gd name="connsiteY122" fmla="*/ 1094899 h 3114675"/>
                    <a:gd name="connsiteX123" fmla="*/ 1508205 w 2076450"/>
                    <a:gd name="connsiteY123" fmla="*/ 1040606 h 3114675"/>
                    <a:gd name="connsiteX124" fmla="*/ 1532018 w 2076450"/>
                    <a:gd name="connsiteY124" fmla="*/ 969169 h 3114675"/>
                    <a:gd name="connsiteX125" fmla="*/ 1421528 w 2076450"/>
                    <a:gd name="connsiteY125" fmla="*/ 938689 h 3114675"/>
                    <a:gd name="connsiteX126" fmla="*/ 1154828 w 2076450"/>
                    <a:gd name="connsiteY126" fmla="*/ 903446 h 3114675"/>
                    <a:gd name="connsiteX127" fmla="*/ 1304370 w 2076450"/>
                    <a:gd name="connsiteY127" fmla="*/ 884396 h 3114675"/>
                    <a:gd name="connsiteX128" fmla="*/ 1351995 w 2076450"/>
                    <a:gd name="connsiteY128" fmla="*/ 868204 h 3114675"/>
                    <a:gd name="connsiteX129" fmla="*/ 1480583 w 2076450"/>
                    <a:gd name="connsiteY129" fmla="*/ 832009 h 3114675"/>
                    <a:gd name="connsiteX130" fmla="*/ 1363425 w 2076450"/>
                    <a:gd name="connsiteY130" fmla="*/ 798671 h 3114675"/>
                    <a:gd name="connsiteX131" fmla="*/ 1131015 w 2076450"/>
                    <a:gd name="connsiteY131" fmla="*/ 755809 h 3114675"/>
                    <a:gd name="connsiteX132" fmla="*/ 1019573 w 2076450"/>
                    <a:gd name="connsiteY132" fmla="*/ 655796 h 3114675"/>
                    <a:gd name="connsiteX133" fmla="*/ 1088153 w 2076450"/>
                    <a:gd name="connsiteY133" fmla="*/ 673894 h 3114675"/>
                    <a:gd name="connsiteX134" fmla="*/ 1244363 w 2076450"/>
                    <a:gd name="connsiteY134" fmla="*/ 727234 h 3114675"/>
                    <a:gd name="connsiteX135" fmla="*/ 1389143 w 2076450"/>
                    <a:gd name="connsiteY135" fmla="*/ 667226 h 3114675"/>
                    <a:gd name="connsiteX136" fmla="*/ 1174830 w 2076450"/>
                    <a:gd name="connsiteY136" fmla="*/ 590074 h 3114675"/>
                    <a:gd name="connsiteX137" fmla="*/ 1180545 w 2076450"/>
                    <a:gd name="connsiteY137" fmla="*/ 513874 h 3114675"/>
                    <a:gd name="connsiteX138" fmla="*/ 1228170 w 2076450"/>
                    <a:gd name="connsiteY138" fmla="*/ 415766 h 3114675"/>
                    <a:gd name="connsiteX139" fmla="*/ 1251983 w 2076450"/>
                    <a:gd name="connsiteY139" fmla="*/ 298609 h 3114675"/>
                    <a:gd name="connsiteX140" fmla="*/ 1035765 w 2076450"/>
                    <a:gd name="connsiteY140" fmla="*/ 451009 h 3114675"/>
                    <a:gd name="connsiteX141" fmla="*/ 1058625 w 2076450"/>
                    <a:gd name="connsiteY141" fmla="*/ 322421 h 3114675"/>
                    <a:gd name="connsiteX142" fmla="*/ 1052910 w 2076450"/>
                    <a:gd name="connsiteY142" fmla="*/ 251936 h 3114675"/>
                    <a:gd name="connsiteX143" fmla="*/ 1112918 w 2076450"/>
                    <a:gd name="connsiteY143" fmla="*/ 211931 h 3114675"/>
                    <a:gd name="connsiteX144" fmla="*/ 1064340 w 2076450"/>
                    <a:gd name="connsiteY144" fmla="*/ 185261 h 3114675"/>
                    <a:gd name="connsiteX145" fmla="*/ 991950 w 2076450"/>
                    <a:gd name="connsiteY145" fmla="*/ 191929 h 3114675"/>
                    <a:gd name="connsiteX146" fmla="*/ 996713 w 2076450"/>
                    <a:gd name="connsiteY146" fmla="*/ 111919 h 3114675"/>
                    <a:gd name="connsiteX147" fmla="*/ 949088 w 2076450"/>
                    <a:gd name="connsiteY147" fmla="*/ 7144 h 3114675"/>
                    <a:gd name="connsiteX148" fmla="*/ 949088 w 2076450"/>
                    <a:gd name="connsiteY148" fmla="*/ 7144 h 3114675"/>
                    <a:gd name="connsiteX149" fmla="*/ 949088 w 2076450"/>
                    <a:gd name="connsiteY149" fmla="*/ 7144 h 3114675"/>
                    <a:gd name="connsiteX150" fmla="*/ 886223 w 2076450"/>
                    <a:gd name="connsiteY150" fmla="*/ 287179 h 3114675"/>
                    <a:gd name="connsiteX151" fmla="*/ 908130 w 2076450"/>
                    <a:gd name="connsiteY151" fmla="*/ 327184 h 3114675"/>
                    <a:gd name="connsiteX152" fmla="*/ 886223 w 2076450"/>
                    <a:gd name="connsiteY152" fmla="*/ 287179 h 3114675"/>
                    <a:gd name="connsiteX153" fmla="*/ 863363 w 2076450"/>
                    <a:gd name="connsiteY153" fmla="*/ 404336 h 3114675"/>
                    <a:gd name="connsiteX154" fmla="*/ 876698 w 2076450"/>
                    <a:gd name="connsiteY154" fmla="*/ 435769 h 3114675"/>
                    <a:gd name="connsiteX155" fmla="*/ 863363 w 2076450"/>
                    <a:gd name="connsiteY155" fmla="*/ 404336 h 3114675"/>
                    <a:gd name="connsiteX156" fmla="*/ 1116728 w 2076450"/>
                    <a:gd name="connsiteY156" fmla="*/ 470059 h 3114675"/>
                    <a:gd name="connsiteX157" fmla="*/ 1066245 w 2076450"/>
                    <a:gd name="connsiteY157" fmla="*/ 511016 h 3114675"/>
                    <a:gd name="connsiteX158" fmla="*/ 1116728 w 2076450"/>
                    <a:gd name="connsiteY158" fmla="*/ 470059 h 3114675"/>
                    <a:gd name="connsiteX159" fmla="*/ 1009095 w 2076450"/>
                    <a:gd name="connsiteY159" fmla="*/ 584359 h 3114675"/>
                    <a:gd name="connsiteX160" fmla="*/ 1029098 w 2076450"/>
                    <a:gd name="connsiteY160" fmla="*/ 599599 h 3114675"/>
                    <a:gd name="connsiteX161" fmla="*/ 1009095 w 2076450"/>
                    <a:gd name="connsiteY161" fmla="*/ 584359 h 3114675"/>
                    <a:gd name="connsiteX162" fmla="*/ 1009095 w 2076450"/>
                    <a:gd name="connsiteY162" fmla="*/ 584359 h 3114675"/>
                    <a:gd name="connsiteX163" fmla="*/ 1111013 w 2076450"/>
                    <a:gd name="connsiteY163" fmla="*/ 603409 h 3114675"/>
                    <a:gd name="connsiteX164" fmla="*/ 1111013 w 2076450"/>
                    <a:gd name="connsiteY164" fmla="*/ 603409 h 3114675"/>
                    <a:gd name="connsiteX165" fmla="*/ 1251030 w 2076450"/>
                    <a:gd name="connsiteY165" fmla="*/ 632936 h 3114675"/>
                    <a:gd name="connsiteX166" fmla="*/ 1251030 w 2076450"/>
                    <a:gd name="connsiteY166" fmla="*/ 632936 h 3114675"/>
                    <a:gd name="connsiteX167" fmla="*/ 1032908 w 2076450"/>
                    <a:gd name="connsiteY167" fmla="*/ 760571 h 3114675"/>
                    <a:gd name="connsiteX168" fmla="*/ 1028145 w 2076450"/>
                    <a:gd name="connsiteY168" fmla="*/ 780574 h 3114675"/>
                    <a:gd name="connsiteX169" fmla="*/ 1032908 w 2076450"/>
                    <a:gd name="connsiteY169" fmla="*/ 760571 h 3114675"/>
                    <a:gd name="connsiteX170" fmla="*/ 1032908 w 2076450"/>
                    <a:gd name="connsiteY170" fmla="*/ 760571 h 3114675"/>
                    <a:gd name="connsiteX171" fmla="*/ 961470 w 2076450"/>
                    <a:gd name="connsiteY171" fmla="*/ 867251 h 3114675"/>
                    <a:gd name="connsiteX172" fmla="*/ 961470 w 2076450"/>
                    <a:gd name="connsiteY172" fmla="*/ 867251 h 3114675"/>
                    <a:gd name="connsiteX173" fmla="*/ 1036718 w 2076450"/>
                    <a:gd name="connsiteY173" fmla="*/ 884396 h 3114675"/>
                    <a:gd name="connsiteX174" fmla="*/ 1036718 w 2076450"/>
                    <a:gd name="connsiteY174" fmla="*/ 884396 h 3114675"/>
                    <a:gd name="connsiteX175" fmla="*/ 921465 w 2076450"/>
                    <a:gd name="connsiteY175" fmla="*/ 888206 h 3114675"/>
                    <a:gd name="connsiteX176" fmla="*/ 921465 w 2076450"/>
                    <a:gd name="connsiteY176" fmla="*/ 888206 h 3114675"/>
                    <a:gd name="connsiteX177" fmla="*/ 874793 w 2076450"/>
                    <a:gd name="connsiteY177" fmla="*/ 904399 h 3114675"/>
                    <a:gd name="connsiteX178" fmla="*/ 874793 w 2076450"/>
                    <a:gd name="connsiteY178" fmla="*/ 904399 h 3114675"/>
                    <a:gd name="connsiteX179" fmla="*/ 681435 w 2076450"/>
                    <a:gd name="connsiteY179" fmla="*/ 904399 h 3114675"/>
                    <a:gd name="connsiteX180" fmla="*/ 777638 w 2076450"/>
                    <a:gd name="connsiteY180" fmla="*/ 946309 h 3114675"/>
                    <a:gd name="connsiteX181" fmla="*/ 681435 w 2076450"/>
                    <a:gd name="connsiteY181" fmla="*/ 904399 h 3114675"/>
                    <a:gd name="connsiteX182" fmla="*/ 1532970 w 2076450"/>
                    <a:gd name="connsiteY182" fmla="*/ 1327309 h 3114675"/>
                    <a:gd name="connsiteX183" fmla="*/ 1532970 w 2076450"/>
                    <a:gd name="connsiteY183" fmla="*/ 1327309 h 3114675"/>
                    <a:gd name="connsiteX184" fmla="*/ 757635 w 2076450"/>
                    <a:gd name="connsiteY184" fmla="*/ 1423511 h 3114675"/>
                    <a:gd name="connsiteX185" fmla="*/ 757635 w 2076450"/>
                    <a:gd name="connsiteY185" fmla="*/ 1423511 h 3114675"/>
                    <a:gd name="connsiteX186" fmla="*/ 1558688 w 2076450"/>
                    <a:gd name="connsiteY186" fmla="*/ 1764506 h 3114675"/>
                    <a:gd name="connsiteX187" fmla="*/ 1558688 w 2076450"/>
                    <a:gd name="connsiteY187" fmla="*/ 1764506 h 3114675"/>
                    <a:gd name="connsiteX188" fmla="*/ 1766333 w 2076450"/>
                    <a:gd name="connsiteY188" fmla="*/ 1807369 h 3114675"/>
                    <a:gd name="connsiteX189" fmla="*/ 1766333 w 2076450"/>
                    <a:gd name="connsiteY189" fmla="*/ 1807369 h 3114675"/>
                    <a:gd name="connsiteX190" fmla="*/ 1769190 w 2076450"/>
                    <a:gd name="connsiteY190" fmla="*/ 2006441 h 3114675"/>
                    <a:gd name="connsiteX191" fmla="*/ 1769190 w 2076450"/>
                    <a:gd name="connsiteY191" fmla="*/ 2006441 h 3114675"/>
                    <a:gd name="connsiteX192" fmla="*/ 151845 w 2076450"/>
                    <a:gd name="connsiteY192" fmla="*/ 2329339 h 3114675"/>
                    <a:gd name="connsiteX193" fmla="*/ 151845 w 2076450"/>
                    <a:gd name="connsiteY193" fmla="*/ 2329339 h 3114675"/>
                    <a:gd name="connsiteX194" fmla="*/ 301388 w 2076450"/>
                    <a:gd name="connsiteY194" fmla="*/ 2397919 h 3114675"/>
                    <a:gd name="connsiteX195" fmla="*/ 469028 w 2076450"/>
                    <a:gd name="connsiteY195" fmla="*/ 2426494 h 3114675"/>
                    <a:gd name="connsiteX196" fmla="*/ 301388 w 2076450"/>
                    <a:gd name="connsiteY196" fmla="*/ 2397919 h 3114675"/>
                    <a:gd name="connsiteX197" fmla="*/ 517605 w 2076450"/>
                    <a:gd name="connsiteY197" fmla="*/ 2406491 h 3114675"/>
                    <a:gd name="connsiteX198" fmla="*/ 517605 w 2076450"/>
                    <a:gd name="connsiteY198" fmla="*/ 2406491 h 3114675"/>
                    <a:gd name="connsiteX199" fmla="*/ 423308 w 2076450"/>
                    <a:gd name="connsiteY199" fmla="*/ 2736056 h 3114675"/>
                    <a:gd name="connsiteX200" fmla="*/ 423308 w 2076450"/>
                    <a:gd name="connsiteY200" fmla="*/ 2736056 h 3114675"/>
                    <a:gd name="connsiteX0" fmla="*/ 941945 w 2063611"/>
                    <a:gd name="connsiteY0" fmla="*/ 0 h 3103331"/>
                    <a:gd name="connsiteX1" fmla="*/ 876222 w 2063611"/>
                    <a:gd name="connsiteY1" fmla="*/ 98107 h 3103331"/>
                    <a:gd name="connsiteX2" fmla="*/ 901940 w 2063611"/>
                    <a:gd name="connsiteY2" fmla="*/ 231457 h 3103331"/>
                    <a:gd name="connsiteX3" fmla="*/ 826692 w 2063611"/>
                    <a:gd name="connsiteY3" fmla="*/ 186690 h 3103331"/>
                    <a:gd name="connsiteX4" fmla="*/ 810500 w 2063611"/>
                    <a:gd name="connsiteY4" fmla="*/ 294322 h 3103331"/>
                    <a:gd name="connsiteX5" fmla="*/ 802880 w 2063611"/>
                    <a:gd name="connsiteY5" fmla="*/ 320992 h 3103331"/>
                    <a:gd name="connsiteX6" fmla="*/ 677150 w 2063611"/>
                    <a:gd name="connsiteY6" fmla="*/ 374332 h 3103331"/>
                    <a:gd name="connsiteX7" fmla="*/ 696200 w 2063611"/>
                    <a:gd name="connsiteY7" fmla="*/ 443865 h 3103331"/>
                    <a:gd name="connsiteX8" fmla="*/ 707630 w 2063611"/>
                    <a:gd name="connsiteY8" fmla="*/ 532447 h 3103331"/>
                    <a:gd name="connsiteX9" fmla="*/ 820977 w 2063611"/>
                    <a:gd name="connsiteY9" fmla="*/ 566737 h 3103331"/>
                    <a:gd name="connsiteX10" fmla="*/ 940040 w 2063611"/>
                    <a:gd name="connsiteY10" fmla="*/ 570547 h 3103331"/>
                    <a:gd name="connsiteX11" fmla="*/ 724775 w 2063611"/>
                    <a:gd name="connsiteY11" fmla="*/ 611505 h 3103331"/>
                    <a:gd name="connsiteX12" fmla="*/ 523797 w 2063611"/>
                    <a:gd name="connsiteY12" fmla="*/ 594360 h 3103331"/>
                    <a:gd name="connsiteX13" fmla="*/ 590472 w 2063611"/>
                    <a:gd name="connsiteY13" fmla="*/ 641985 h 3103331"/>
                    <a:gd name="connsiteX14" fmla="*/ 621905 w 2063611"/>
                    <a:gd name="connsiteY14" fmla="*/ 681037 h 3103331"/>
                    <a:gd name="connsiteX15" fmla="*/ 707630 w 2063611"/>
                    <a:gd name="connsiteY15" fmla="*/ 721042 h 3103331"/>
                    <a:gd name="connsiteX16" fmla="*/ 940040 w 2063611"/>
                    <a:gd name="connsiteY16" fmla="*/ 681990 h 3103331"/>
                    <a:gd name="connsiteX17" fmla="*/ 667625 w 2063611"/>
                    <a:gd name="connsiteY17" fmla="*/ 751522 h 3103331"/>
                    <a:gd name="connsiteX18" fmla="*/ 520940 w 2063611"/>
                    <a:gd name="connsiteY18" fmla="*/ 781050 h 3103331"/>
                    <a:gd name="connsiteX19" fmla="*/ 523797 w 2063611"/>
                    <a:gd name="connsiteY19" fmla="*/ 839152 h 3103331"/>
                    <a:gd name="connsiteX20" fmla="*/ 561897 w 2063611"/>
                    <a:gd name="connsiteY20" fmla="*/ 905827 h 3103331"/>
                    <a:gd name="connsiteX21" fmla="*/ 495222 w 2063611"/>
                    <a:gd name="connsiteY21" fmla="*/ 951547 h 3103331"/>
                    <a:gd name="connsiteX22" fmla="*/ 402830 w 2063611"/>
                    <a:gd name="connsiteY22" fmla="*/ 965835 h 3103331"/>
                    <a:gd name="connsiteX23" fmla="*/ 539990 w 2063611"/>
                    <a:gd name="connsiteY23" fmla="*/ 1060132 h 3103331"/>
                    <a:gd name="connsiteX24" fmla="*/ 722870 w 2063611"/>
                    <a:gd name="connsiteY24" fmla="*/ 1148715 h 3103331"/>
                    <a:gd name="connsiteX25" fmla="*/ 401877 w 2063611"/>
                    <a:gd name="connsiteY25" fmla="*/ 1197292 h 3103331"/>
                    <a:gd name="connsiteX26" fmla="*/ 523797 w 2063611"/>
                    <a:gd name="connsiteY26" fmla="*/ 1303020 h 3103331"/>
                    <a:gd name="connsiteX27" fmla="*/ 359015 w 2063611"/>
                    <a:gd name="connsiteY27" fmla="*/ 1358265 h 3103331"/>
                    <a:gd name="connsiteX28" fmla="*/ 630477 w 2063611"/>
                    <a:gd name="connsiteY28" fmla="*/ 1405890 h 3103331"/>
                    <a:gd name="connsiteX29" fmla="*/ 610475 w 2063611"/>
                    <a:gd name="connsiteY29" fmla="*/ 1480185 h 3103331"/>
                    <a:gd name="connsiteX30" fmla="*/ 279005 w 2063611"/>
                    <a:gd name="connsiteY30" fmla="*/ 1581150 h 3103331"/>
                    <a:gd name="connsiteX31" fmla="*/ 543800 w 2063611"/>
                    <a:gd name="connsiteY31" fmla="*/ 1681162 h 3103331"/>
                    <a:gd name="connsiteX32" fmla="*/ 620000 w 2063611"/>
                    <a:gd name="connsiteY32" fmla="*/ 1659255 h 3103331"/>
                    <a:gd name="connsiteX33" fmla="*/ 727632 w 2063611"/>
                    <a:gd name="connsiteY33" fmla="*/ 1655445 h 3103331"/>
                    <a:gd name="connsiteX34" fmla="*/ 597140 w 2063611"/>
                    <a:gd name="connsiteY34" fmla="*/ 1752600 h 3103331"/>
                    <a:gd name="connsiteX35" fmla="*/ 210425 w 2063611"/>
                    <a:gd name="connsiteY35" fmla="*/ 1787842 h 3103331"/>
                    <a:gd name="connsiteX36" fmla="*/ 207567 w 2063611"/>
                    <a:gd name="connsiteY36" fmla="*/ 1855470 h 3103331"/>
                    <a:gd name="connsiteX37" fmla="*/ 328535 w 2063611"/>
                    <a:gd name="connsiteY37" fmla="*/ 1906905 h 3103331"/>
                    <a:gd name="connsiteX38" fmla="*/ 465695 w 2063611"/>
                    <a:gd name="connsiteY38" fmla="*/ 1909762 h 3103331"/>
                    <a:gd name="connsiteX39" fmla="*/ 546657 w 2063611"/>
                    <a:gd name="connsiteY39" fmla="*/ 1945957 h 3103331"/>
                    <a:gd name="connsiteX40" fmla="*/ 595235 w 2063611"/>
                    <a:gd name="connsiteY40" fmla="*/ 1997392 h 3103331"/>
                    <a:gd name="connsiteX41" fmla="*/ 268527 w 2063611"/>
                    <a:gd name="connsiteY41" fmla="*/ 2017395 h 3103331"/>
                    <a:gd name="connsiteX42" fmla="*/ 229475 w 2063611"/>
                    <a:gd name="connsiteY42" fmla="*/ 2042160 h 3103331"/>
                    <a:gd name="connsiteX43" fmla="*/ 255192 w 2063611"/>
                    <a:gd name="connsiteY43" fmla="*/ 2085022 h 3103331"/>
                    <a:gd name="connsiteX44" fmla="*/ 413307 w 2063611"/>
                    <a:gd name="connsiteY44" fmla="*/ 2144077 h 3103331"/>
                    <a:gd name="connsiteX45" fmla="*/ 473315 w 2063611"/>
                    <a:gd name="connsiteY45" fmla="*/ 2166937 h 3103331"/>
                    <a:gd name="connsiteX46" fmla="*/ 262812 w 2063611"/>
                    <a:gd name="connsiteY46" fmla="*/ 2221230 h 3103331"/>
                    <a:gd name="connsiteX47" fmla="*/ 98982 w 2063611"/>
                    <a:gd name="connsiteY47" fmla="*/ 2243137 h 3103331"/>
                    <a:gd name="connsiteX48" fmla="*/ 38022 w 2063611"/>
                    <a:gd name="connsiteY48" fmla="*/ 2283142 h 3103331"/>
                    <a:gd name="connsiteX49" fmla="*/ 77075 w 2063611"/>
                    <a:gd name="connsiteY49" fmla="*/ 2346007 h 3103331"/>
                    <a:gd name="connsiteX50" fmla="*/ 196137 w 2063611"/>
                    <a:gd name="connsiteY50" fmla="*/ 2437447 h 3103331"/>
                    <a:gd name="connsiteX51" fmla="*/ 165657 w 2063611"/>
                    <a:gd name="connsiteY51" fmla="*/ 2471737 h 3103331"/>
                    <a:gd name="connsiteX52" fmla="*/ 194232 w 2063611"/>
                    <a:gd name="connsiteY52" fmla="*/ 2512695 h 3103331"/>
                    <a:gd name="connsiteX53" fmla="*/ 294245 w 2063611"/>
                    <a:gd name="connsiteY53" fmla="*/ 2551747 h 3103331"/>
                    <a:gd name="connsiteX54" fmla="*/ 69455 w 2063611"/>
                    <a:gd name="connsiteY54" fmla="*/ 2582227 h 3103331"/>
                    <a:gd name="connsiteX55" fmla="*/ 51357 w 2063611"/>
                    <a:gd name="connsiteY55" fmla="*/ 2652712 h 3103331"/>
                    <a:gd name="connsiteX56" fmla="*/ 103745 w 2063611"/>
                    <a:gd name="connsiteY56" fmla="*/ 2686050 h 3103331"/>
                    <a:gd name="connsiteX57" fmla="*/ 207567 w 2063611"/>
                    <a:gd name="connsiteY57" fmla="*/ 2720340 h 3103331"/>
                    <a:gd name="connsiteX58" fmla="*/ 255192 w 2063611"/>
                    <a:gd name="connsiteY58" fmla="*/ 2748915 h 3103331"/>
                    <a:gd name="connsiteX59" fmla="*/ 351395 w 2063611"/>
                    <a:gd name="connsiteY59" fmla="*/ 2726055 h 3103331"/>
                    <a:gd name="connsiteX60" fmla="*/ 247572 w 2063611"/>
                    <a:gd name="connsiteY60" fmla="*/ 2751772 h 3103331"/>
                    <a:gd name="connsiteX61" fmla="*/ 38022 w 2063611"/>
                    <a:gd name="connsiteY61" fmla="*/ 2799397 h 3103331"/>
                    <a:gd name="connsiteX62" fmla="*/ 38975 w 2063611"/>
                    <a:gd name="connsiteY62" fmla="*/ 2858452 h 3103331"/>
                    <a:gd name="connsiteX63" fmla="*/ 81837 w 2063611"/>
                    <a:gd name="connsiteY63" fmla="*/ 2887980 h 3103331"/>
                    <a:gd name="connsiteX64" fmla="*/ 148512 w 2063611"/>
                    <a:gd name="connsiteY64" fmla="*/ 2895600 h 3103331"/>
                    <a:gd name="connsiteX65" fmla="*/ 336155 w 2063611"/>
                    <a:gd name="connsiteY65" fmla="*/ 2907030 h 3103331"/>
                    <a:gd name="connsiteX66" fmla="*/ 294245 w 2063611"/>
                    <a:gd name="connsiteY66" fmla="*/ 2948940 h 3103331"/>
                    <a:gd name="connsiteX67" fmla="*/ 354252 w 2063611"/>
                    <a:gd name="connsiteY67" fmla="*/ 2973705 h 3103331"/>
                    <a:gd name="connsiteX68" fmla="*/ 504747 w 2063611"/>
                    <a:gd name="connsiteY68" fmla="*/ 3022282 h 3103331"/>
                    <a:gd name="connsiteX69" fmla="*/ 596187 w 2063611"/>
                    <a:gd name="connsiteY69" fmla="*/ 3050857 h 3103331"/>
                    <a:gd name="connsiteX70" fmla="*/ 818120 w 2063611"/>
                    <a:gd name="connsiteY70" fmla="*/ 2947035 h 3103331"/>
                    <a:gd name="connsiteX71" fmla="*/ 950517 w 2063611"/>
                    <a:gd name="connsiteY71" fmla="*/ 2920365 h 3103331"/>
                    <a:gd name="connsiteX72" fmla="*/ 1006715 w 2063611"/>
                    <a:gd name="connsiteY72" fmla="*/ 3095625 h 3103331"/>
                    <a:gd name="connsiteX73" fmla="*/ 1076216 w 2063611"/>
                    <a:gd name="connsiteY73" fmla="*/ 3013710 h 3103331"/>
                    <a:gd name="connsiteX74" fmla="*/ 1184832 w 2063611"/>
                    <a:gd name="connsiteY74" fmla="*/ 2989897 h 3103331"/>
                    <a:gd name="connsiteX75" fmla="*/ 1461057 w 2063611"/>
                    <a:gd name="connsiteY75" fmla="*/ 3019425 h 3103331"/>
                    <a:gd name="connsiteX76" fmla="*/ 1554402 w 2063611"/>
                    <a:gd name="connsiteY76" fmla="*/ 2995612 h 3103331"/>
                    <a:gd name="connsiteX77" fmla="*/ 1672512 w 2063611"/>
                    <a:gd name="connsiteY77" fmla="*/ 3023235 h 3103331"/>
                    <a:gd name="connsiteX78" fmla="*/ 1741092 w 2063611"/>
                    <a:gd name="connsiteY78" fmla="*/ 2988945 h 3103331"/>
                    <a:gd name="connsiteX79" fmla="*/ 1886825 w 2063611"/>
                    <a:gd name="connsiteY79" fmla="*/ 3002280 h 3103331"/>
                    <a:gd name="connsiteX80" fmla="*/ 1881110 w 2063611"/>
                    <a:gd name="connsiteY80" fmla="*/ 2937510 h 3103331"/>
                    <a:gd name="connsiteX81" fmla="*/ 1957310 w 2063611"/>
                    <a:gd name="connsiteY81" fmla="*/ 2940367 h 3103331"/>
                    <a:gd name="connsiteX82" fmla="*/ 1941117 w 2063611"/>
                    <a:gd name="connsiteY82" fmla="*/ 2906077 h 3103331"/>
                    <a:gd name="connsiteX83" fmla="*/ 1836342 w 2063611"/>
                    <a:gd name="connsiteY83" fmla="*/ 2846070 h 3103331"/>
                    <a:gd name="connsiteX84" fmla="*/ 1876347 w 2063611"/>
                    <a:gd name="connsiteY84" fmla="*/ 2811780 h 3103331"/>
                    <a:gd name="connsiteX85" fmla="*/ 1902065 w 2063611"/>
                    <a:gd name="connsiteY85" fmla="*/ 2783205 h 3103331"/>
                    <a:gd name="connsiteX86" fmla="*/ 2024937 w 2063611"/>
                    <a:gd name="connsiteY86" fmla="*/ 2750820 h 3103331"/>
                    <a:gd name="connsiteX87" fmla="*/ 2029700 w 2063611"/>
                    <a:gd name="connsiteY87" fmla="*/ 2704147 h 3103331"/>
                    <a:gd name="connsiteX88" fmla="*/ 2001125 w 2063611"/>
                    <a:gd name="connsiteY88" fmla="*/ 2663190 h 3103331"/>
                    <a:gd name="connsiteX89" fmla="*/ 1936355 w 2063611"/>
                    <a:gd name="connsiteY89" fmla="*/ 2638425 h 3103331"/>
                    <a:gd name="connsiteX90" fmla="*/ 1785860 w 2063611"/>
                    <a:gd name="connsiteY90" fmla="*/ 2644140 h 3103331"/>
                    <a:gd name="connsiteX91" fmla="*/ 1490585 w 2063611"/>
                    <a:gd name="connsiteY91" fmla="*/ 2531745 h 3103331"/>
                    <a:gd name="connsiteX92" fmla="*/ 1584882 w 2063611"/>
                    <a:gd name="connsiteY92" fmla="*/ 2527935 h 3103331"/>
                    <a:gd name="connsiteX93" fmla="*/ 1817292 w 2063611"/>
                    <a:gd name="connsiteY93" fmla="*/ 2559367 h 3103331"/>
                    <a:gd name="connsiteX94" fmla="*/ 1931592 w 2063611"/>
                    <a:gd name="connsiteY94" fmla="*/ 2442210 h 3103331"/>
                    <a:gd name="connsiteX95" fmla="*/ 1993505 w 2063611"/>
                    <a:gd name="connsiteY95" fmla="*/ 2409825 h 3103331"/>
                    <a:gd name="connsiteX96" fmla="*/ 1985885 w 2063611"/>
                    <a:gd name="connsiteY96" fmla="*/ 2380297 h 3103331"/>
                    <a:gd name="connsiteX97" fmla="*/ 1542020 w 2063611"/>
                    <a:gd name="connsiteY97" fmla="*/ 2321242 h 3103331"/>
                    <a:gd name="connsiteX98" fmla="*/ 1547735 w 2063611"/>
                    <a:gd name="connsiteY98" fmla="*/ 2275522 h 3103331"/>
                    <a:gd name="connsiteX99" fmla="*/ 1816340 w 2063611"/>
                    <a:gd name="connsiteY99" fmla="*/ 2284095 h 3103331"/>
                    <a:gd name="connsiteX100" fmla="*/ 1987790 w 2063611"/>
                    <a:gd name="connsiteY100" fmla="*/ 2151697 h 3103331"/>
                    <a:gd name="connsiteX101" fmla="*/ 2006840 w 2063611"/>
                    <a:gd name="connsiteY101" fmla="*/ 2117407 h 3103331"/>
                    <a:gd name="connsiteX102" fmla="*/ 1692515 w 2063611"/>
                    <a:gd name="connsiteY102" fmla="*/ 2054542 h 3103331"/>
                    <a:gd name="connsiteX103" fmla="*/ 1801100 w 2063611"/>
                    <a:gd name="connsiteY103" fmla="*/ 2020252 h 3103331"/>
                    <a:gd name="connsiteX104" fmla="*/ 1829675 w 2063611"/>
                    <a:gd name="connsiteY104" fmla="*/ 1993582 h 3103331"/>
                    <a:gd name="connsiteX105" fmla="*/ 1868727 w 2063611"/>
                    <a:gd name="connsiteY105" fmla="*/ 1927860 h 3103331"/>
                    <a:gd name="connsiteX106" fmla="*/ 1593455 w 2063611"/>
                    <a:gd name="connsiteY106" fmla="*/ 1862137 h 3103331"/>
                    <a:gd name="connsiteX107" fmla="*/ 1816340 w 2063611"/>
                    <a:gd name="connsiteY107" fmla="*/ 1730692 h 3103331"/>
                    <a:gd name="connsiteX108" fmla="*/ 1584882 w 2063611"/>
                    <a:gd name="connsiteY108" fmla="*/ 1722120 h 3103331"/>
                    <a:gd name="connsiteX109" fmla="*/ 1632507 w 2063611"/>
                    <a:gd name="connsiteY109" fmla="*/ 1685925 h 3103331"/>
                    <a:gd name="connsiteX110" fmla="*/ 1641080 w 2063611"/>
                    <a:gd name="connsiteY110" fmla="*/ 1644967 h 3103331"/>
                    <a:gd name="connsiteX111" fmla="*/ 1430577 w 2063611"/>
                    <a:gd name="connsiteY111" fmla="*/ 1605915 h 3103331"/>
                    <a:gd name="connsiteX112" fmla="*/ 1512492 w 2063611"/>
                    <a:gd name="connsiteY112" fmla="*/ 1549717 h 3103331"/>
                    <a:gd name="connsiteX113" fmla="*/ 1690610 w 2063611"/>
                    <a:gd name="connsiteY113" fmla="*/ 1452562 h 3103331"/>
                    <a:gd name="connsiteX114" fmla="*/ 1532495 w 2063611"/>
                    <a:gd name="connsiteY114" fmla="*/ 1428750 h 3103331"/>
                    <a:gd name="connsiteX115" fmla="*/ 1513445 w 2063611"/>
                    <a:gd name="connsiteY115" fmla="*/ 1381125 h 3103331"/>
                    <a:gd name="connsiteX116" fmla="*/ 1275320 w 2063611"/>
                    <a:gd name="connsiteY116" fmla="*/ 1353502 h 3103331"/>
                    <a:gd name="connsiteX117" fmla="*/ 1561070 w 2063611"/>
                    <a:gd name="connsiteY117" fmla="*/ 1321117 h 3103331"/>
                    <a:gd name="connsiteX118" fmla="*/ 1586787 w 2063611"/>
                    <a:gd name="connsiteY118" fmla="*/ 1202055 h 3103331"/>
                    <a:gd name="connsiteX119" fmla="*/ 1433435 w 2063611"/>
                    <a:gd name="connsiteY119" fmla="*/ 1143952 h 3103331"/>
                    <a:gd name="connsiteX120" fmla="*/ 1120062 w 2063611"/>
                    <a:gd name="connsiteY120" fmla="*/ 1087755 h 3103331"/>
                    <a:gd name="connsiteX121" fmla="*/ 1302942 w 2063611"/>
                    <a:gd name="connsiteY121" fmla="*/ 1102042 h 3103331"/>
                    <a:gd name="connsiteX122" fmla="*/ 1399145 w 2063611"/>
                    <a:gd name="connsiteY122" fmla="*/ 1087755 h 3103331"/>
                    <a:gd name="connsiteX123" fmla="*/ 1501062 w 2063611"/>
                    <a:gd name="connsiteY123" fmla="*/ 1033462 h 3103331"/>
                    <a:gd name="connsiteX124" fmla="*/ 1524875 w 2063611"/>
                    <a:gd name="connsiteY124" fmla="*/ 962025 h 3103331"/>
                    <a:gd name="connsiteX125" fmla="*/ 1414385 w 2063611"/>
                    <a:gd name="connsiteY125" fmla="*/ 931545 h 3103331"/>
                    <a:gd name="connsiteX126" fmla="*/ 1147685 w 2063611"/>
                    <a:gd name="connsiteY126" fmla="*/ 896302 h 3103331"/>
                    <a:gd name="connsiteX127" fmla="*/ 1297227 w 2063611"/>
                    <a:gd name="connsiteY127" fmla="*/ 877252 h 3103331"/>
                    <a:gd name="connsiteX128" fmla="*/ 1344852 w 2063611"/>
                    <a:gd name="connsiteY128" fmla="*/ 861060 h 3103331"/>
                    <a:gd name="connsiteX129" fmla="*/ 1473440 w 2063611"/>
                    <a:gd name="connsiteY129" fmla="*/ 824865 h 3103331"/>
                    <a:gd name="connsiteX130" fmla="*/ 1356282 w 2063611"/>
                    <a:gd name="connsiteY130" fmla="*/ 791527 h 3103331"/>
                    <a:gd name="connsiteX131" fmla="*/ 1123872 w 2063611"/>
                    <a:gd name="connsiteY131" fmla="*/ 748665 h 3103331"/>
                    <a:gd name="connsiteX132" fmla="*/ 1012430 w 2063611"/>
                    <a:gd name="connsiteY132" fmla="*/ 648652 h 3103331"/>
                    <a:gd name="connsiteX133" fmla="*/ 1081010 w 2063611"/>
                    <a:gd name="connsiteY133" fmla="*/ 666750 h 3103331"/>
                    <a:gd name="connsiteX134" fmla="*/ 1237220 w 2063611"/>
                    <a:gd name="connsiteY134" fmla="*/ 720090 h 3103331"/>
                    <a:gd name="connsiteX135" fmla="*/ 1382000 w 2063611"/>
                    <a:gd name="connsiteY135" fmla="*/ 660082 h 3103331"/>
                    <a:gd name="connsiteX136" fmla="*/ 1167687 w 2063611"/>
                    <a:gd name="connsiteY136" fmla="*/ 582930 h 3103331"/>
                    <a:gd name="connsiteX137" fmla="*/ 1173402 w 2063611"/>
                    <a:gd name="connsiteY137" fmla="*/ 506730 h 3103331"/>
                    <a:gd name="connsiteX138" fmla="*/ 1221027 w 2063611"/>
                    <a:gd name="connsiteY138" fmla="*/ 408622 h 3103331"/>
                    <a:gd name="connsiteX139" fmla="*/ 1244840 w 2063611"/>
                    <a:gd name="connsiteY139" fmla="*/ 291465 h 3103331"/>
                    <a:gd name="connsiteX140" fmla="*/ 1028622 w 2063611"/>
                    <a:gd name="connsiteY140" fmla="*/ 443865 h 3103331"/>
                    <a:gd name="connsiteX141" fmla="*/ 1051482 w 2063611"/>
                    <a:gd name="connsiteY141" fmla="*/ 315277 h 3103331"/>
                    <a:gd name="connsiteX142" fmla="*/ 1045767 w 2063611"/>
                    <a:gd name="connsiteY142" fmla="*/ 244792 h 3103331"/>
                    <a:gd name="connsiteX143" fmla="*/ 1105775 w 2063611"/>
                    <a:gd name="connsiteY143" fmla="*/ 204787 h 3103331"/>
                    <a:gd name="connsiteX144" fmla="*/ 1057197 w 2063611"/>
                    <a:gd name="connsiteY144" fmla="*/ 178117 h 3103331"/>
                    <a:gd name="connsiteX145" fmla="*/ 984807 w 2063611"/>
                    <a:gd name="connsiteY145" fmla="*/ 184785 h 3103331"/>
                    <a:gd name="connsiteX146" fmla="*/ 989570 w 2063611"/>
                    <a:gd name="connsiteY146" fmla="*/ 104775 h 3103331"/>
                    <a:gd name="connsiteX147" fmla="*/ 941945 w 2063611"/>
                    <a:gd name="connsiteY147" fmla="*/ 0 h 3103331"/>
                    <a:gd name="connsiteX148" fmla="*/ 941945 w 2063611"/>
                    <a:gd name="connsiteY148" fmla="*/ 0 h 3103331"/>
                    <a:gd name="connsiteX149" fmla="*/ 941945 w 2063611"/>
                    <a:gd name="connsiteY149" fmla="*/ 0 h 3103331"/>
                    <a:gd name="connsiteX150" fmla="*/ 879080 w 2063611"/>
                    <a:gd name="connsiteY150" fmla="*/ 280035 h 3103331"/>
                    <a:gd name="connsiteX151" fmla="*/ 900987 w 2063611"/>
                    <a:gd name="connsiteY151" fmla="*/ 320040 h 3103331"/>
                    <a:gd name="connsiteX152" fmla="*/ 879080 w 2063611"/>
                    <a:gd name="connsiteY152" fmla="*/ 280035 h 3103331"/>
                    <a:gd name="connsiteX153" fmla="*/ 856220 w 2063611"/>
                    <a:gd name="connsiteY153" fmla="*/ 397192 h 3103331"/>
                    <a:gd name="connsiteX154" fmla="*/ 869555 w 2063611"/>
                    <a:gd name="connsiteY154" fmla="*/ 428625 h 3103331"/>
                    <a:gd name="connsiteX155" fmla="*/ 856220 w 2063611"/>
                    <a:gd name="connsiteY155" fmla="*/ 397192 h 3103331"/>
                    <a:gd name="connsiteX156" fmla="*/ 1109585 w 2063611"/>
                    <a:gd name="connsiteY156" fmla="*/ 462915 h 3103331"/>
                    <a:gd name="connsiteX157" fmla="*/ 1059102 w 2063611"/>
                    <a:gd name="connsiteY157" fmla="*/ 503872 h 3103331"/>
                    <a:gd name="connsiteX158" fmla="*/ 1109585 w 2063611"/>
                    <a:gd name="connsiteY158" fmla="*/ 462915 h 3103331"/>
                    <a:gd name="connsiteX159" fmla="*/ 1001952 w 2063611"/>
                    <a:gd name="connsiteY159" fmla="*/ 577215 h 3103331"/>
                    <a:gd name="connsiteX160" fmla="*/ 1021955 w 2063611"/>
                    <a:gd name="connsiteY160" fmla="*/ 592455 h 3103331"/>
                    <a:gd name="connsiteX161" fmla="*/ 1001952 w 2063611"/>
                    <a:gd name="connsiteY161" fmla="*/ 577215 h 3103331"/>
                    <a:gd name="connsiteX162" fmla="*/ 1001952 w 2063611"/>
                    <a:gd name="connsiteY162" fmla="*/ 577215 h 3103331"/>
                    <a:gd name="connsiteX163" fmla="*/ 1103870 w 2063611"/>
                    <a:gd name="connsiteY163" fmla="*/ 596265 h 3103331"/>
                    <a:gd name="connsiteX164" fmla="*/ 1103870 w 2063611"/>
                    <a:gd name="connsiteY164" fmla="*/ 596265 h 3103331"/>
                    <a:gd name="connsiteX165" fmla="*/ 1243887 w 2063611"/>
                    <a:gd name="connsiteY165" fmla="*/ 625792 h 3103331"/>
                    <a:gd name="connsiteX166" fmla="*/ 1243887 w 2063611"/>
                    <a:gd name="connsiteY166" fmla="*/ 625792 h 3103331"/>
                    <a:gd name="connsiteX167" fmla="*/ 1025765 w 2063611"/>
                    <a:gd name="connsiteY167" fmla="*/ 753427 h 3103331"/>
                    <a:gd name="connsiteX168" fmla="*/ 1021002 w 2063611"/>
                    <a:gd name="connsiteY168" fmla="*/ 773430 h 3103331"/>
                    <a:gd name="connsiteX169" fmla="*/ 1025765 w 2063611"/>
                    <a:gd name="connsiteY169" fmla="*/ 753427 h 3103331"/>
                    <a:gd name="connsiteX170" fmla="*/ 1025765 w 2063611"/>
                    <a:gd name="connsiteY170" fmla="*/ 753427 h 3103331"/>
                    <a:gd name="connsiteX171" fmla="*/ 954327 w 2063611"/>
                    <a:gd name="connsiteY171" fmla="*/ 860107 h 3103331"/>
                    <a:gd name="connsiteX172" fmla="*/ 954327 w 2063611"/>
                    <a:gd name="connsiteY172" fmla="*/ 860107 h 3103331"/>
                    <a:gd name="connsiteX173" fmla="*/ 1029575 w 2063611"/>
                    <a:gd name="connsiteY173" fmla="*/ 877252 h 3103331"/>
                    <a:gd name="connsiteX174" fmla="*/ 1029575 w 2063611"/>
                    <a:gd name="connsiteY174" fmla="*/ 877252 h 3103331"/>
                    <a:gd name="connsiteX175" fmla="*/ 914322 w 2063611"/>
                    <a:gd name="connsiteY175" fmla="*/ 881062 h 3103331"/>
                    <a:gd name="connsiteX176" fmla="*/ 914322 w 2063611"/>
                    <a:gd name="connsiteY176" fmla="*/ 881062 h 3103331"/>
                    <a:gd name="connsiteX177" fmla="*/ 867650 w 2063611"/>
                    <a:gd name="connsiteY177" fmla="*/ 897255 h 3103331"/>
                    <a:gd name="connsiteX178" fmla="*/ 867650 w 2063611"/>
                    <a:gd name="connsiteY178" fmla="*/ 897255 h 3103331"/>
                    <a:gd name="connsiteX179" fmla="*/ 674292 w 2063611"/>
                    <a:gd name="connsiteY179" fmla="*/ 897255 h 3103331"/>
                    <a:gd name="connsiteX180" fmla="*/ 770495 w 2063611"/>
                    <a:gd name="connsiteY180" fmla="*/ 939165 h 3103331"/>
                    <a:gd name="connsiteX181" fmla="*/ 674292 w 2063611"/>
                    <a:gd name="connsiteY181" fmla="*/ 897255 h 3103331"/>
                    <a:gd name="connsiteX182" fmla="*/ 1525827 w 2063611"/>
                    <a:gd name="connsiteY182" fmla="*/ 1320165 h 3103331"/>
                    <a:gd name="connsiteX183" fmla="*/ 1525827 w 2063611"/>
                    <a:gd name="connsiteY183" fmla="*/ 1320165 h 3103331"/>
                    <a:gd name="connsiteX184" fmla="*/ 750492 w 2063611"/>
                    <a:gd name="connsiteY184" fmla="*/ 1416367 h 3103331"/>
                    <a:gd name="connsiteX185" fmla="*/ 750492 w 2063611"/>
                    <a:gd name="connsiteY185" fmla="*/ 1416367 h 3103331"/>
                    <a:gd name="connsiteX186" fmla="*/ 1551545 w 2063611"/>
                    <a:gd name="connsiteY186" fmla="*/ 1757362 h 3103331"/>
                    <a:gd name="connsiteX187" fmla="*/ 1551545 w 2063611"/>
                    <a:gd name="connsiteY187" fmla="*/ 1757362 h 3103331"/>
                    <a:gd name="connsiteX188" fmla="*/ 1759190 w 2063611"/>
                    <a:gd name="connsiteY188" fmla="*/ 1800225 h 3103331"/>
                    <a:gd name="connsiteX189" fmla="*/ 1759190 w 2063611"/>
                    <a:gd name="connsiteY189" fmla="*/ 1800225 h 3103331"/>
                    <a:gd name="connsiteX190" fmla="*/ 1762047 w 2063611"/>
                    <a:gd name="connsiteY190" fmla="*/ 1999297 h 3103331"/>
                    <a:gd name="connsiteX191" fmla="*/ 1762047 w 2063611"/>
                    <a:gd name="connsiteY191" fmla="*/ 1999297 h 3103331"/>
                    <a:gd name="connsiteX192" fmla="*/ 144702 w 2063611"/>
                    <a:gd name="connsiteY192" fmla="*/ 2322195 h 3103331"/>
                    <a:gd name="connsiteX193" fmla="*/ 144702 w 2063611"/>
                    <a:gd name="connsiteY193" fmla="*/ 2322195 h 3103331"/>
                    <a:gd name="connsiteX194" fmla="*/ 294245 w 2063611"/>
                    <a:gd name="connsiteY194" fmla="*/ 2390775 h 3103331"/>
                    <a:gd name="connsiteX195" fmla="*/ 461885 w 2063611"/>
                    <a:gd name="connsiteY195" fmla="*/ 2419350 h 3103331"/>
                    <a:gd name="connsiteX196" fmla="*/ 294245 w 2063611"/>
                    <a:gd name="connsiteY196" fmla="*/ 2390775 h 3103331"/>
                    <a:gd name="connsiteX197" fmla="*/ 510462 w 2063611"/>
                    <a:gd name="connsiteY197" fmla="*/ 2399347 h 3103331"/>
                    <a:gd name="connsiteX198" fmla="*/ 510462 w 2063611"/>
                    <a:gd name="connsiteY198" fmla="*/ 2399347 h 3103331"/>
                    <a:gd name="connsiteX199" fmla="*/ 416165 w 2063611"/>
                    <a:gd name="connsiteY199" fmla="*/ 2728912 h 3103331"/>
                    <a:gd name="connsiteX200" fmla="*/ 416165 w 2063611"/>
                    <a:gd name="connsiteY200" fmla="*/ 2728912 h 310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</a:cxnLst>
                  <a:rect l="l" t="t" r="r" b="b"/>
                  <a:pathLst>
                    <a:path w="2063611" h="3103331">
                      <a:moveTo>
                        <a:pt x="941945" y="0"/>
                      </a:moveTo>
                      <a:cubicBezTo>
                        <a:pt x="931467" y="55245"/>
                        <a:pt x="965757" y="193357"/>
                        <a:pt x="876222" y="98107"/>
                      </a:cubicBezTo>
                      <a:cubicBezTo>
                        <a:pt x="863840" y="98107"/>
                        <a:pt x="985760" y="307657"/>
                        <a:pt x="901940" y="231457"/>
                      </a:cubicBezTo>
                      <a:cubicBezTo>
                        <a:pt x="891462" y="164782"/>
                        <a:pt x="856220" y="167640"/>
                        <a:pt x="826692" y="186690"/>
                      </a:cubicBezTo>
                      <a:cubicBezTo>
                        <a:pt x="725727" y="147637"/>
                        <a:pt x="851457" y="278130"/>
                        <a:pt x="810500" y="294322"/>
                      </a:cubicBezTo>
                      <a:cubicBezTo>
                        <a:pt x="888605" y="294322"/>
                        <a:pt x="862887" y="349567"/>
                        <a:pt x="802880" y="320992"/>
                      </a:cubicBezTo>
                      <a:cubicBezTo>
                        <a:pt x="899082" y="452437"/>
                        <a:pt x="679055" y="340995"/>
                        <a:pt x="677150" y="374332"/>
                      </a:cubicBezTo>
                      <a:cubicBezTo>
                        <a:pt x="770495" y="414337"/>
                        <a:pt x="615237" y="403860"/>
                        <a:pt x="696200" y="443865"/>
                      </a:cubicBezTo>
                      <a:cubicBezTo>
                        <a:pt x="826692" y="489585"/>
                        <a:pt x="608570" y="498157"/>
                        <a:pt x="707630" y="532447"/>
                      </a:cubicBezTo>
                      <a:cubicBezTo>
                        <a:pt x="754302" y="548640"/>
                        <a:pt x="853362" y="510540"/>
                        <a:pt x="820977" y="566737"/>
                      </a:cubicBezTo>
                      <a:cubicBezTo>
                        <a:pt x="882890" y="561022"/>
                        <a:pt x="880032" y="609600"/>
                        <a:pt x="940040" y="570547"/>
                      </a:cubicBezTo>
                      <a:cubicBezTo>
                        <a:pt x="970520" y="705802"/>
                        <a:pt x="673340" y="527685"/>
                        <a:pt x="724775" y="611505"/>
                      </a:cubicBezTo>
                      <a:cubicBezTo>
                        <a:pt x="662862" y="614362"/>
                        <a:pt x="568565" y="518160"/>
                        <a:pt x="523797" y="594360"/>
                      </a:cubicBezTo>
                      <a:cubicBezTo>
                        <a:pt x="389495" y="604837"/>
                        <a:pt x="556182" y="648652"/>
                        <a:pt x="590472" y="641985"/>
                      </a:cubicBezTo>
                      <a:cubicBezTo>
                        <a:pt x="479982" y="730567"/>
                        <a:pt x="734300" y="607695"/>
                        <a:pt x="621905" y="681037"/>
                      </a:cubicBezTo>
                      <a:cubicBezTo>
                        <a:pt x="640955" y="772477"/>
                        <a:pt x="827645" y="614362"/>
                        <a:pt x="707630" y="721042"/>
                      </a:cubicBezTo>
                      <a:cubicBezTo>
                        <a:pt x="755255" y="778192"/>
                        <a:pt x="930515" y="652462"/>
                        <a:pt x="940040" y="681990"/>
                      </a:cubicBezTo>
                      <a:cubicBezTo>
                        <a:pt x="877175" y="777240"/>
                        <a:pt x="757160" y="778192"/>
                        <a:pt x="667625" y="751522"/>
                      </a:cubicBezTo>
                      <a:cubicBezTo>
                        <a:pt x="727632" y="814387"/>
                        <a:pt x="563802" y="732472"/>
                        <a:pt x="520940" y="781050"/>
                      </a:cubicBezTo>
                      <a:cubicBezTo>
                        <a:pt x="460932" y="782002"/>
                        <a:pt x="529512" y="829627"/>
                        <a:pt x="523797" y="839152"/>
                      </a:cubicBezTo>
                      <a:cubicBezTo>
                        <a:pt x="591425" y="858202"/>
                        <a:pt x="701915" y="927735"/>
                        <a:pt x="561897" y="905827"/>
                      </a:cubicBezTo>
                      <a:cubicBezTo>
                        <a:pt x="500937" y="904875"/>
                        <a:pt x="595235" y="1015365"/>
                        <a:pt x="495222" y="951547"/>
                      </a:cubicBezTo>
                      <a:cubicBezTo>
                        <a:pt x="444740" y="923925"/>
                        <a:pt x="472362" y="1000125"/>
                        <a:pt x="402830" y="965835"/>
                      </a:cubicBezTo>
                      <a:cubicBezTo>
                        <a:pt x="339965" y="981075"/>
                        <a:pt x="502842" y="1050607"/>
                        <a:pt x="539990" y="1060132"/>
                      </a:cubicBezTo>
                      <a:cubicBezTo>
                        <a:pt x="612380" y="1058227"/>
                        <a:pt x="686675" y="1182052"/>
                        <a:pt x="722870" y="1148715"/>
                      </a:cubicBezTo>
                      <a:cubicBezTo>
                        <a:pt x="629525" y="1226820"/>
                        <a:pt x="505700" y="1155382"/>
                        <a:pt x="401877" y="1197292"/>
                      </a:cubicBezTo>
                      <a:cubicBezTo>
                        <a:pt x="359015" y="1230630"/>
                        <a:pt x="510462" y="1297305"/>
                        <a:pt x="523797" y="1303020"/>
                      </a:cubicBezTo>
                      <a:cubicBezTo>
                        <a:pt x="674292" y="1369695"/>
                        <a:pt x="337107" y="1298257"/>
                        <a:pt x="359015" y="1358265"/>
                      </a:cubicBezTo>
                      <a:cubicBezTo>
                        <a:pt x="451407" y="1413510"/>
                        <a:pt x="534275" y="1483995"/>
                        <a:pt x="630477" y="1405890"/>
                      </a:cubicBezTo>
                      <a:cubicBezTo>
                        <a:pt x="662862" y="1429702"/>
                        <a:pt x="572375" y="1422082"/>
                        <a:pt x="610475" y="1480185"/>
                      </a:cubicBezTo>
                      <a:cubicBezTo>
                        <a:pt x="515225" y="1524000"/>
                        <a:pt x="333297" y="1530667"/>
                        <a:pt x="279005" y="1581150"/>
                      </a:cubicBezTo>
                      <a:cubicBezTo>
                        <a:pt x="358062" y="1657350"/>
                        <a:pt x="444740" y="1665922"/>
                        <a:pt x="543800" y="1681162"/>
                      </a:cubicBezTo>
                      <a:cubicBezTo>
                        <a:pt x="595235" y="1662112"/>
                        <a:pt x="575232" y="1646872"/>
                        <a:pt x="620000" y="1659255"/>
                      </a:cubicBezTo>
                      <a:cubicBezTo>
                        <a:pt x="657147" y="1679257"/>
                        <a:pt x="685722" y="1605915"/>
                        <a:pt x="727632" y="1655445"/>
                      </a:cubicBezTo>
                      <a:cubicBezTo>
                        <a:pt x="682865" y="1703070"/>
                        <a:pt x="445692" y="1695450"/>
                        <a:pt x="597140" y="1752600"/>
                      </a:cubicBezTo>
                      <a:cubicBezTo>
                        <a:pt x="472362" y="1787842"/>
                        <a:pt x="337107" y="1760220"/>
                        <a:pt x="210425" y="1787842"/>
                      </a:cubicBezTo>
                      <a:cubicBezTo>
                        <a:pt x="136130" y="1821180"/>
                        <a:pt x="297102" y="1813560"/>
                        <a:pt x="207567" y="1855470"/>
                      </a:cubicBezTo>
                      <a:cubicBezTo>
                        <a:pt x="168515" y="1903095"/>
                        <a:pt x="354252" y="1852612"/>
                        <a:pt x="328535" y="1906905"/>
                      </a:cubicBezTo>
                      <a:cubicBezTo>
                        <a:pt x="389495" y="1896427"/>
                        <a:pt x="418070" y="1922145"/>
                        <a:pt x="465695" y="1909762"/>
                      </a:cubicBezTo>
                      <a:cubicBezTo>
                        <a:pt x="461885" y="1975485"/>
                        <a:pt x="535227" y="1887855"/>
                        <a:pt x="546657" y="1945957"/>
                      </a:cubicBezTo>
                      <a:cubicBezTo>
                        <a:pt x="608570" y="1936432"/>
                        <a:pt x="701915" y="1974532"/>
                        <a:pt x="595235" y="1997392"/>
                      </a:cubicBezTo>
                      <a:cubicBezTo>
                        <a:pt x="481887" y="2025967"/>
                        <a:pt x="371397" y="2014537"/>
                        <a:pt x="268527" y="2017395"/>
                      </a:cubicBezTo>
                      <a:cubicBezTo>
                        <a:pt x="201852" y="1994535"/>
                        <a:pt x="110412" y="2011680"/>
                        <a:pt x="229475" y="2042160"/>
                      </a:cubicBezTo>
                      <a:cubicBezTo>
                        <a:pt x="325677" y="2053590"/>
                        <a:pt x="138035" y="2061210"/>
                        <a:pt x="255192" y="2085022"/>
                      </a:cubicBezTo>
                      <a:cubicBezTo>
                        <a:pt x="273290" y="2141220"/>
                        <a:pt x="374255" y="2096452"/>
                        <a:pt x="413307" y="2144077"/>
                      </a:cubicBezTo>
                      <a:cubicBezTo>
                        <a:pt x="501890" y="2101215"/>
                        <a:pt x="383780" y="2187892"/>
                        <a:pt x="473315" y="2166937"/>
                      </a:cubicBezTo>
                      <a:cubicBezTo>
                        <a:pt x="568565" y="2185035"/>
                        <a:pt x="317105" y="2260282"/>
                        <a:pt x="262812" y="2221230"/>
                      </a:cubicBezTo>
                      <a:cubicBezTo>
                        <a:pt x="206615" y="2225040"/>
                        <a:pt x="136130" y="2223135"/>
                        <a:pt x="98982" y="2243137"/>
                      </a:cubicBezTo>
                      <a:cubicBezTo>
                        <a:pt x="198995" y="2288857"/>
                        <a:pt x="-72468" y="2227897"/>
                        <a:pt x="38022" y="2283142"/>
                      </a:cubicBezTo>
                      <a:cubicBezTo>
                        <a:pt x="105650" y="2283142"/>
                        <a:pt x="118032" y="2291715"/>
                        <a:pt x="77075" y="2346007"/>
                      </a:cubicBezTo>
                      <a:cubicBezTo>
                        <a:pt x="108507" y="2402205"/>
                        <a:pt x="314247" y="2380297"/>
                        <a:pt x="196137" y="2437447"/>
                      </a:cubicBezTo>
                      <a:cubicBezTo>
                        <a:pt x="139940" y="2433637"/>
                        <a:pt x="58025" y="2466975"/>
                        <a:pt x="165657" y="2471737"/>
                      </a:cubicBezTo>
                      <a:cubicBezTo>
                        <a:pt x="250430" y="2448877"/>
                        <a:pt x="91362" y="2539365"/>
                        <a:pt x="194232" y="2512695"/>
                      </a:cubicBezTo>
                      <a:cubicBezTo>
                        <a:pt x="224712" y="2559367"/>
                        <a:pt x="277100" y="2521267"/>
                        <a:pt x="294245" y="2551747"/>
                      </a:cubicBezTo>
                      <a:cubicBezTo>
                        <a:pt x="365682" y="2586037"/>
                        <a:pt x="99935" y="2566035"/>
                        <a:pt x="69455" y="2582227"/>
                      </a:cubicBezTo>
                      <a:cubicBezTo>
                        <a:pt x="172325" y="2621280"/>
                        <a:pt x="-72468" y="2625090"/>
                        <a:pt x="51357" y="2652712"/>
                      </a:cubicBezTo>
                      <a:cubicBezTo>
                        <a:pt x="93267" y="2642235"/>
                        <a:pt x="176135" y="2627947"/>
                        <a:pt x="103745" y="2686050"/>
                      </a:cubicBezTo>
                      <a:cubicBezTo>
                        <a:pt x="159942" y="2667000"/>
                        <a:pt x="189470" y="2704147"/>
                        <a:pt x="207567" y="2720340"/>
                      </a:cubicBezTo>
                      <a:cubicBezTo>
                        <a:pt x="239952" y="2692717"/>
                        <a:pt x="290435" y="2693670"/>
                        <a:pt x="255192" y="2748915"/>
                      </a:cubicBezTo>
                      <a:cubicBezTo>
                        <a:pt x="311390" y="2726055"/>
                        <a:pt x="379970" y="2644140"/>
                        <a:pt x="351395" y="2726055"/>
                      </a:cubicBezTo>
                      <a:cubicBezTo>
                        <a:pt x="463790" y="2687955"/>
                        <a:pt x="292340" y="2796540"/>
                        <a:pt x="247572" y="2751772"/>
                      </a:cubicBezTo>
                      <a:cubicBezTo>
                        <a:pt x="157085" y="2739390"/>
                        <a:pt x="86600" y="2766060"/>
                        <a:pt x="38022" y="2799397"/>
                      </a:cubicBezTo>
                      <a:cubicBezTo>
                        <a:pt x="154227" y="2793682"/>
                        <a:pt x="-90566" y="2875597"/>
                        <a:pt x="38975" y="2858452"/>
                      </a:cubicBezTo>
                      <a:cubicBezTo>
                        <a:pt x="113270" y="2826067"/>
                        <a:pt x="80885" y="2855595"/>
                        <a:pt x="81837" y="2887980"/>
                      </a:cubicBezTo>
                      <a:cubicBezTo>
                        <a:pt x="125652" y="2867977"/>
                        <a:pt x="86600" y="2935605"/>
                        <a:pt x="148512" y="2895600"/>
                      </a:cubicBezTo>
                      <a:cubicBezTo>
                        <a:pt x="202805" y="2917507"/>
                        <a:pt x="273290" y="2897505"/>
                        <a:pt x="336155" y="2907030"/>
                      </a:cubicBezTo>
                      <a:cubicBezTo>
                        <a:pt x="267575" y="2903220"/>
                        <a:pt x="160895" y="2973705"/>
                        <a:pt x="294245" y="2948940"/>
                      </a:cubicBezTo>
                      <a:cubicBezTo>
                        <a:pt x="202805" y="3000375"/>
                        <a:pt x="307580" y="3006090"/>
                        <a:pt x="354252" y="2973705"/>
                      </a:cubicBezTo>
                      <a:cubicBezTo>
                        <a:pt x="295197" y="3078480"/>
                        <a:pt x="498080" y="3010852"/>
                        <a:pt x="504747" y="3022282"/>
                      </a:cubicBezTo>
                      <a:cubicBezTo>
                        <a:pt x="494270" y="3097530"/>
                        <a:pt x="605712" y="2946082"/>
                        <a:pt x="596187" y="3050857"/>
                      </a:cubicBezTo>
                      <a:cubicBezTo>
                        <a:pt x="685722" y="3021330"/>
                        <a:pt x="757160" y="3004185"/>
                        <a:pt x="818120" y="2947035"/>
                      </a:cubicBezTo>
                      <a:cubicBezTo>
                        <a:pt x="860982" y="2994660"/>
                        <a:pt x="915275" y="2805112"/>
                        <a:pt x="950517" y="2920365"/>
                      </a:cubicBezTo>
                      <a:cubicBezTo>
                        <a:pt x="943850" y="2998470"/>
                        <a:pt x="851457" y="3137535"/>
                        <a:pt x="1006715" y="3095625"/>
                      </a:cubicBezTo>
                      <a:cubicBezTo>
                        <a:pt x="1081010" y="3100387"/>
                        <a:pt x="1123841" y="3109912"/>
                        <a:pt x="1076216" y="3013710"/>
                      </a:cubicBezTo>
                      <a:cubicBezTo>
                        <a:pt x="1052404" y="2913697"/>
                        <a:pt x="1158162" y="2987992"/>
                        <a:pt x="1184832" y="2989897"/>
                      </a:cubicBezTo>
                      <a:cubicBezTo>
                        <a:pt x="1251507" y="3060382"/>
                        <a:pt x="1385810" y="3033712"/>
                        <a:pt x="1461057" y="3019425"/>
                      </a:cubicBezTo>
                      <a:cubicBezTo>
                        <a:pt x="1450580" y="2954655"/>
                        <a:pt x="1522017" y="3003232"/>
                        <a:pt x="1554402" y="2995612"/>
                      </a:cubicBezTo>
                      <a:cubicBezTo>
                        <a:pt x="1586787" y="3031807"/>
                        <a:pt x="1650605" y="3034665"/>
                        <a:pt x="1672512" y="3023235"/>
                      </a:cubicBezTo>
                      <a:cubicBezTo>
                        <a:pt x="1728710" y="3063240"/>
                        <a:pt x="1682990" y="2899410"/>
                        <a:pt x="1741092" y="2988945"/>
                      </a:cubicBezTo>
                      <a:cubicBezTo>
                        <a:pt x="1783002" y="3012757"/>
                        <a:pt x="1863965" y="2987040"/>
                        <a:pt x="1886825" y="3002280"/>
                      </a:cubicBezTo>
                      <a:cubicBezTo>
                        <a:pt x="1882062" y="2952750"/>
                        <a:pt x="1938260" y="2977515"/>
                        <a:pt x="1881110" y="2937510"/>
                      </a:cubicBezTo>
                      <a:cubicBezTo>
                        <a:pt x="1898255" y="2935605"/>
                        <a:pt x="2024937" y="2992755"/>
                        <a:pt x="1957310" y="2940367"/>
                      </a:cubicBezTo>
                      <a:cubicBezTo>
                        <a:pt x="2072562" y="2943225"/>
                        <a:pt x="2029700" y="2892742"/>
                        <a:pt x="1941117" y="2906077"/>
                      </a:cubicBezTo>
                      <a:cubicBezTo>
                        <a:pt x="1876347" y="2900362"/>
                        <a:pt x="1760142" y="2866072"/>
                        <a:pt x="1836342" y="2846070"/>
                      </a:cubicBezTo>
                      <a:cubicBezTo>
                        <a:pt x="1852535" y="2829877"/>
                        <a:pt x="1943975" y="2846070"/>
                        <a:pt x="1876347" y="2811780"/>
                      </a:cubicBezTo>
                      <a:cubicBezTo>
                        <a:pt x="1922067" y="2832735"/>
                        <a:pt x="1987790" y="2783205"/>
                        <a:pt x="1902065" y="2783205"/>
                      </a:cubicBezTo>
                      <a:cubicBezTo>
                        <a:pt x="1955405" y="2777490"/>
                        <a:pt x="1953500" y="2727960"/>
                        <a:pt x="2024937" y="2750820"/>
                      </a:cubicBezTo>
                      <a:cubicBezTo>
                        <a:pt x="1939212" y="2715577"/>
                        <a:pt x="1995410" y="2716530"/>
                        <a:pt x="2029700" y="2704147"/>
                      </a:cubicBezTo>
                      <a:cubicBezTo>
                        <a:pt x="1964930" y="2699385"/>
                        <a:pt x="1877300" y="2667000"/>
                        <a:pt x="2001125" y="2663190"/>
                      </a:cubicBezTo>
                      <a:cubicBezTo>
                        <a:pt x="2124950" y="2613660"/>
                        <a:pt x="1975407" y="2637472"/>
                        <a:pt x="1936355" y="2638425"/>
                      </a:cubicBezTo>
                      <a:cubicBezTo>
                        <a:pt x="2002077" y="2557462"/>
                        <a:pt x="1837295" y="2673667"/>
                        <a:pt x="1785860" y="2644140"/>
                      </a:cubicBezTo>
                      <a:cubicBezTo>
                        <a:pt x="1696325" y="2650807"/>
                        <a:pt x="1494395" y="2563177"/>
                        <a:pt x="1490585" y="2531745"/>
                      </a:cubicBezTo>
                      <a:cubicBezTo>
                        <a:pt x="1521065" y="2526030"/>
                        <a:pt x="1613457" y="2601277"/>
                        <a:pt x="1584882" y="2527935"/>
                      </a:cubicBezTo>
                      <a:cubicBezTo>
                        <a:pt x="1675370" y="2606992"/>
                        <a:pt x="1727757" y="2465070"/>
                        <a:pt x="1817292" y="2559367"/>
                      </a:cubicBezTo>
                      <a:cubicBezTo>
                        <a:pt x="1696325" y="2420302"/>
                        <a:pt x="2127807" y="2518410"/>
                        <a:pt x="1931592" y="2442210"/>
                      </a:cubicBezTo>
                      <a:cubicBezTo>
                        <a:pt x="1908732" y="2429827"/>
                        <a:pt x="2158287" y="2442210"/>
                        <a:pt x="1993505" y="2409825"/>
                      </a:cubicBezTo>
                      <a:cubicBezTo>
                        <a:pt x="1938260" y="2416492"/>
                        <a:pt x="2070657" y="2367915"/>
                        <a:pt x="1985885" y="2380297"/>
                      </a:cubicBezTo>
                      <a:cubicBezTo>
                        <a:pt x="1833485" y="2366010"/>
                        <a:pt x="1698230" y="2375535"/>
                        <a:pt x="1542020" y="2321242"/>
                      </a:cubicBezTo>
                      <a:cubicBezTo>
                        <a:pt x="1443912" y="2301240"/>
                        <a:pt x="1454390" y="2249805"/>
                        <a:pt x="1547735" y="2275522"/>
                      </a:cubicBezTo>
                      <a:cubicBezTo>
                        <a:pt x="1666797" y="2304097"/>
                        <a:pt x="1704897" y="2283142"/>
                        <a:pt x="1816340" y="2284095"/>
                      </a:cubicBezTo>
                      <a:cubicBezTo>
                        <a:pt x="1841105" y="2205990"/>
                        <a:pt x="2096375" y="2253615"/>
                        <a:pt x="1987790" y="2151697"/>
                      </a:cubicBezTo>
                      <a:cubicBezTo>
                        <a:pt x="2044940" y="2120265"/>
                        <a:pt x="2115425" y="2104072"/>
                        <a:pt x="2006840" y="2117407"/>
                      </a:cubicBezTo>
                      <a:cubicBezTo>
                        <a:pt x="1903017" y="2114550"/>
                        <a:pt x="1779192" y="2103120"/>
                        <a:pt x="1692515" y="2054542"/>
                      </a:cubicBezTo>
                      <a:cubicBezTo>
                        <a:pt x="1714422" y="2004060"/>
                        <a:pt x="1866822" y="2088832"/>
                        <a:pt x="1801100" y="2020252"/>
                      </a:cubicBezTo>
                      <a:cubicBezTo>
                        <a:pt x="1838247" y="2025967"/>
                        <a:pt x="1907780" y="2008822"/>
                        <a:pt x="1829675" y="1993582"/>
                      </a:cubicBezTo>
                      <a:cubicBezTo>
                        <a:pt x="1898255" y="1987867"/>
                        <a:pt x="2011602" y="1875472"/>
                        <a:pt x="1868727" y="1927860"/>
                      </a:cubicBezTo>
                      <a:cubicBezTo>
                        <a:pt x="1796337" y="1884997"/>
                        <a:pt x="1598217" y="1955482"/>
                        <a:pt x="1593455" y="1862137"/>
                      </a:cubicBezTo>
                      <a:cubicBezTo>
                        <a:pt x="1698230" y="1882140"/>
                        <a:pt x="1812530" y="1864995"/>
                        <a:pt x="1816340" y="1730692"/>
                      </a:cubicBezTo>
                      <a:cubicBezTo>
                        <a:pt x="1743950" y="1740217"/>
                        <a:pt x="1631555" y="1806892"/>
                        <a:pt x="1584882" y="1722120"/>
                      </a:cubicBezTo>
                      <a:cubicBezTo>
                        <a:pt x="1616315" y="1743075"/>
                        <a:pt x="1682990" y="1727835"/>
                        <a:pt x="1632507" y="1685925"/>
                      </a:cubicBezTo>
                      <a:cubicBezTo>
                        <a:pt x="1687752" y="1697355"/>
                        <a:pt x="1716327" y="1596390"/>
                        <a:pt x="1641080" y="1644967"/>
                      </a:cubicBezTo>
                      <a:cubicBezTo>
                        <a:pt x="1584882" y="1655445"/>
                        <a:pt x="1383905" y="1659255"/>
                        <a:pt x="1430577" y="1605915"/>
                      </a:cubicBezTo>
                      <a:cubicBezTo>
                        <a:pt x="1482965" y="1624012"/>
                        <a:pt x="1604885" y="1600200"/>
                        <a:pt x="1512492" y="1549717"/>
                      </a:cubicBezTo>
                      <a:cubicBezTo>
                        <a:pt x="1577262" y="1572577"/>
                        <a:pt x="1712517" y="1499235"/>
                        <a:pt x="1690610" y="1452562"/>
                      </a:cubicBezTo>
                      <a:cubicBezTo>
                        <a:pt x="1642985" y="1399222"/>
                        <a:pt x="1582977" y="1438275"/>
                        <a:pt x="1532495" y="1428750"/>
                      </a:cubicBezTo>
                      <a:cubicBezTo>
                        <a:pt x="1596312" y="1386840"/>
                        <a:pt x="1531542" y="1413510"/>
                        <a:pt x="1513445" y="1381125"/>
                      </a:cubicBezTo>
                      <a:cubicBezTo>
                        <a:pt x="1463915" y="1472565"/>
                        <a:pt x="1230552" y="1384935"/>
                        <a:pt x="1275320" y="1353502"/>
                      </a:cubicBezTo>
                      <a:cubicBezTo>
                        <a:pt x="1382952" y="1353502"/>
                        <a:pt x="1462010" y="1350645"/>
                        <a:pt x="1561070" y="1321117"/>
                      </a:cubicBezTo>
                      <a:cubicBezTo>
                        <a:pt x="1533447" y="1248727"/>
                        <a:pt x="1739187" y="1218247"/>
                        <a:pt x="1586787" y="1202055"/>
                      </a:cubicBezTo>
                      <a:cubicBezTo>
                        <a:pt x="1553450" y="1132522"/>
                        <a:pt x="1399145" y="1257300"/>
                        <a:pt x="1433435" y="1143952"/>
                      </a:cubicBezTo>
                      <a:cubicBezTo>
                        <a:pt x="1341042" y="1217295"/>
                        <a:pt x="1141970" y="1132522"/>
                        <a:pt x="1120062" y="1087755"/>
                      </a:cubicBezTo>
                      <a:cubicBezTo>
                        <a:pt x="1207692" y="1115377"/>
                        <a:pt x="1229600" y="1084897"/>
                        <a:pt x="1302942" y="1102042"/>
                      </a:cubicBezTo>
                      <a:cubicBezTo>
                        <a:pt x="1293417" y="1071562"/>
                        <a:pt x="1368665" y="1159192"/>
                        <a:pt x="1399145" y="1087755"/>
                      </a:cubicBezTo>
                      <a:cubicBezTo>
                        <a:pt x="1472487" y="1084897"/>
                        <a:pt x="1417242" y="977265"/>
                        <a:pt x="1501062" y="1033462"/>
                      </a:cubicBezTo>
                      <a:cubicBezTo>
                        <a:pt x="1522017" y="986790"/>
                        <a:pt x="1640127" y="962977"/>
                        <a:pt x="1524875" y="962025"/>
                      </a:cubicBezTo>
                      <a:cubicBezTo>
                        <a:pt x="1491537" y="929640"/>
                        <a:pt x="1420100" y="1001077"/>
                        <a:pt x="1414385" y="931545"/>
                      </a:cubicBezTo>
                      <a:cubicBezTo>
                        <a:pt x="1335327" y="1004887"/>
                        <a:pt x="1196262" y="983932"/>
                        <a:pt x="1147685" y="896302"/>
                      </a:cubicBezTo>
                      <a:cubicBezTo>
                        <a:pt x="1192452" y="892492"/>
                        <a:pt x="1298180" y="960120"/>
                        <a:pt x="1297227" y="877252"/>
                      </a:cubicBezTo>
                      <a:cubicBezTo>
                        <a:pt x="1341042" y="921067"/>
                        <a:pt x="1435340" y="907732"/>
                        <a:pt x="1344852" y="861060"/>
                      </a:cubicBezTo>
                      <a:cubicBezTo>
                        <a:pt x="1404860" y="904875"/>
                        <a:pt x="1482965" y="863917"/>
                        <a:pt x="1473440" y="824865"/>
                      </a:cubicBezTo>
                      <a:cubicBezTo>
                        <a:pt x="1618220" y="807720"/>
                        <a:pt x="1400097" y="756285"/>
                        <a:pt x="1356282" y="791527"/>
                      </a:cubicBezTo>
                      <a:cubicBezTo>
                        <a:pt x="1302942" y="677227"/>
                        <a:pt x="1151495" y="842010"/>
                        <a:pt x="1123872" y="748665"/>
                      </a:cubicBezTo>
                      <a:cubicBezTo>
                        <a:pt x="1095297" y="733425"/>
                        <a:pt x="949565" y="670560"/>
                        <a:pt x="1012430" y="648652"/>
                      </a:cubicBezTo>
                      <a:cubicBezTo>
                        <a:pt x="1021955" y="691515"/>
                        <a:pt x="1084820" y="745807"/>
                        <a:pt x="1081010" y="666750"/>
                      </a:cubicBezTo>
                      <a:cubicBezTo>
                        <a:pt x="1117205" y="771525"/>
                        <a:pt x="1180070" y="632460"/>
                        <a:pt x="1237220" y="720090"/>
                      </a:cubicBezTo>
                      <a:cubicBezTo>
                        <a:pt x="1263890" y="662940"/>
                        <a:pt x="1355330" y="741045"/>
                        <a:pt x="1382000" y="660082"/>
                      </a:cubicBezTo>
                      <a:cubicBezTo>
                        <a:pt x="1328660" y="617220"/>
                        <a:pt x="1179117" y="571500"/>
                        <a:pt x="1167687" y="582930"/>
                      </a:cubicBezTo>
                      <a:cubicBezTo>
                        <a:pt x="1222932" y="536257"/>
                        <a:pt x="1266747" y="519112"/>
                        <a:pt x="1173402" y="506730"/>
                      </a:cubicBezTo>
                      <a:cubicBezTo>
                        <a:pt x="1161972" y="472440"/>
                        <a:pt x="1349615" y="455295"/>
                        <a:pt x="1221027" y="408622"/>
                      </a:cubicBezTo>
                      <a:cubicBezTo>
                        <a:pt x="1315325" y="374332"/>
                        <a:pt x="1189595" y="341947"/>
                        <a:pt x="1244840" y="291465"/>
                      </a:cubicBezTo>
                      <a:cubicBezTo>
                        <a:pt x="1142922" y="295275"/>
                        <a:pt x="1093392" y="362902"/>
                        <a:pt x="1028622" y="443865"/>
                      </a:cubicBezTo>
                      <a:cubicBezTo>
                        <a:pt x="953375" y="458152"/>
                        <a:pt x="963852" y="234315"/>
                        <a:pt x="1051482" y="315277"/>
                      </a:cubicBezTo>
                      <a:cubicBezTo>
                        <a:pt x="1145780" y="320040"/>
                        <a:pt x="1119110" y="247650"/>
                        <a:pt x="1045767" y="244792"/>
                      </a:cubicBezTo>
                      <a:cubicBezTo>
                        <a:pt x="1083867" y="240030"/>
                        <a:pt x="1214360" y="235267"/>
                        <a:pt x="1105775" y="204787"/>
                      </a:cubicBezTo>
                      <a:cubicBezTo>
                        <a:pt x="1183880" y="128587"/>
                        <a:pt x="1106727" y="167640"/>
                        <a:pt x="1057197" y="178117"/>
                      </a:cubicBezTo>
                      <a:cubicBezTo>
                        <a:pt x="1022907" y="129540"/>
                        <a:pt x="961947" y="315277"/>
                        <a:pt x="984807" y="184785"/>
                      </a:cubicBezTo>
                      <a:cubicBezTo>
                        <a:pt x="1001952" y="130492"/>
                        <a:pt x="1109585" y="26670"/>
                        <a:pt x="989570" y="104775"/>
                      </a:cubicBezTo>
                      <a:cubicBezTo>
                        <a:pt x="940040" y="111442"/>
                        <a:pt x="1010525" y="17145"/>
                        <a:pt x="941945" y="0"/>
                      </a:cubicBezTo>
                      <a:lnTo>
                        <a:pt x="941945" y="0"/>
                      </a:lnTo>
                      <a:lnTo>
                        <a:pt x="941945" y="0"/>
                      </a:lnTo>
                      <a:close/>
                      <a:moveTo>
                        <a:pt x="879080" y="280035"/>
                      </a:moveTo>
                      <a:cubicBezTo>
                        <a:pt x="943850" y="286702"/>
                        <a:pt x="929562" y="422910"/>
                        <a:pt x="900987" y="320040"/>
                      </a:cubicBezTo>
                      <a:cubicBezTo>
                        <a:pt x="897177" y="306705"/>
                        <a:pt x="872412" y="298132"/>
                        <a:pt x="879080" y="280035"/>
                      </a:cubicBezTo>
                      <a:close/>
                      <a:moveTo>
                        <a:pt x="856220" y="397192"/>
                      </a:moveTo>
                      <a:cubicBezTo>
                        <a:pt x="924800" y="399097"/>
                        <a:pt x="940040" y="497205"/>
                        <a:pt x="869555" y="428625"/>
                      </a:cubicBezTo>
                      <a:cubicBezTo>
                        <a:pt x="870507" y="429577"/>
                        <a:pt x="835265" y="399097"/>
                        <a:pt x="856220" y="397192"/>
                      </a:cubicBezTo>
                      <a:close/>
                      <a:moveTo>
                        <a:pt x="1109585" y="462915"/>
                      </a:moveTo>
                      <a:cubicBezTo>
                        <a:pt x="1135302" y="532447"/>
                        <a:pt x="909560" y="535305"/>
                        <a:pt x="1059102" y="503872"/>
                      </a:cubicBezTo>
                      <a:cubicBezTo>
                        <a:pt x="1080057" y="495300"/>
                        <a:pt x="1089582" y="472440"/>
                        <a:pt x="1109585" y="462915"/>
                      </a:cubicBezTo>
                      <a:close/>
                      <a:moveTo>
                        <a:pt x="1001952" y="577215"/>
                      </a:moveTo>
                      <a:cubicBezTo>
                        <a:pt x="1061007" y="583882"/>
                        <a:pt x="1121015" y="617220"/>
                        <a:pt x="1021955" y="592455"/>
                      </a:cubicBezTo>
                      <a:lnTo>
                        <a:pt x="1001952" y="577215"/>
                      </a:lnTo>
                      <a:lnTo>
                        <a:pt x="1001952" y="577215"/>
                      </a:lnTo>
                      <a:close/>
                      <a:moveTo>
                        <a:pt x="1103870" y="596265"/>
                      </a:moveTo>
                      <a:lnTo>
                        <a:pt x="1103870" y="596265"/>
                      </a:lnTo>
                      <a:close/>
                      <a:moveTo>
                        <a:pt x="1243887" y="625792"/>
                      </a:moveTo>
                      <a:lnTo>
                        <a:pt x="1243887" y="625792"/>
                      </a:lnTo>
                      <a:close/>
                      <a:moveTo>
                        <a:pt x="1025765" y="753427"/>
                      </a:moveTo>
                      <a:cubicBezTo>
                        <a:pt x="1061960" y="806767"/>
                        <a:pt x="1002905" y="868680"/>
                        <a:pt x="1021002" y="773430"/>
                      </a:cubicBezTo>
                      <a:lnTo>
                        <a:pt x="1025765" y="753427"/>
                      </a:lnTo>
                      <a:lnTo>
                        <a:pt x="1025765" y="753427"/>
                      </a:lnTo>
                      <a:close/>
                      <a:moveTo>
                        <a:pt x="954327" y="860107"/>
                      </a:moveTo>
                      <a:lnTo>
                        <a:pt x="954327" y="860107"/>
                      </a:lnTo>
                      <a:close/>
                      <a:moveTo>
                        <a:pt x="1029575" y="877252"/>
                      </a:moveTo>
                      <a:lnTo>
                        <a:pt x="1029575" y="877252"/>
                      </a:lnTo>
                      <a:close/>
                      <a:moveTo>
                        <a:pt x="914322" y="881062"/>
                      </a:moveTo>
                      <a:lnTo>
                        <a:pt x="914322" y="881062"/>
                      </a:lnTo>
                      <a:close/>
                      <a:moveTo>
                        <a:pt x="867650" y="897255"/>
                      </a:moveTo>
                      <a:lnTo>
                        <a:pt x="867650" y="897255"/>
                      </a:lnTo>
                      <a:close/>
                      <a:moveTo>
                        <a:pt x="674292" y="897255"/>
                      </a:moveTo>
                      <a:cubicBezTo>
                        <a:pt x="711440" y="941070"/>
                        <a:pt x="913370" y="889635"/>
                        <a:pt x="770495" y="939165"/>
                      </a:cubicBezTo>
                      <a:cubicBezTo>
                        <a:pt x="738110" y="945832"/>
                        <a:pt x="647622" y="959167"/>
                        <a:pt x="674292" y="897255"/>
                      </a:cubicBezTo>
                      <a:close/>
                      <a:moveTo>
                        <a:pt x="1525827" y="1320165"/>
                      </a:moveTo>
                      <a:lnTo>
                        <a:pt x="1525827" y="1320165"/>
                      </a:lnTo>
                      <a:close/>
                      <a:moveTo>
                        <a:pt x="750492" y="1416367"/>
                      </a:moveTo>
                      <a:lnTo>
                        <a:pt x="750492" y="1416367"/>
                      </a:lnTo>
                      <a:close/>
                      <a:moveTo>
                        <a:pt x="1551545" y="1757362"/>
                      </a:moveTo>
                      <a:lnTo>
                        <a:pt x="1551545" y="1757362"/>
                      </a:lnTo>
                      <a:close/>
                      <a:moveTo>
                        <a:pt x="1759190" y="1800225"/>
                      </a:moveTo>
                      <a:lnTo>
                        <a:pt x="1759190" y="1800225"/>
                      </a:lnTo>
                      <a:close/>
                      <a:moveTo>
                        <a:pt x="1762047" y="1999297"/>
                      </a:moveTo>
                      <a:lnTo>
                        <a:pt x="1762047" y="1999297"/>
                      </a:lnTo>
                      <a:close/>
                      <a:moveTo>
                        <a:pt x="144702" y="2322195"/>
                      </a:moveTo>
                      <a:lnTo>
                        <a:pt x="144702" y="2322195"/>
                      </a:lnTo>
                      <a:close/>
                      <a:moveTo>
                        <a:pt x="294245" y="2390775"/>
                      </a:moveTo>
                      <a:cubicBezTo>
                        <a:pt x="336155" y="2438400"/>
                        <a:pt x="403782" y="2397442"/>
                        <a:pt x="461885" y="2419350"/>
                      </a:cubicBezTo>
                      <a:cubicBezTo>
                        <a:pt x="489507" y="2429827"/>
                        <a:pt x="195185" y="2477452"/>
                        <a:pt x="294245" y="2390775"/>
                      </a:cubicBezTo>
                      <a:close/>
                      <a:moveTo>
                        <a:pt x="510462" y="2399347"/>
                      </a:moveTo>
                      <a:lnTo>
                        <a:pt x="510462" y="2399347"/>
                      </a:lnTo>
                      <a:close/>
                      <a:moveTo>
                        <a:pt x="416165" y="2728912"/>
                      </a:moveTo>
                      <a:lnTo>
                        <a:pt x="416165" y="2728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>
                    <a:defRPr/>
                  </a:pPr>
                  <a:endParaRPr lang="en-US" sz="27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手繪多邊形 131"/>
                <p:cNvSpPr/>
                <p:nvPr/>
              </p:nvSpPr>
              <p:spPr>
                <a:xfrm>
                  <a:off x="1162615" y="3091188"/>
                  <a:ext cx="151782" cy="581958"/>
                </a:xfrm>
                <a:custGeom>
                  <a:avLst/>
                  <a:gdLst>
                    <a:gd name="connsiteX0" fmla="*/ 86917 w 190552"/>
                    <a:gd name="connsiteY0" fmla="*/ 0 h 950258"/>
                    <a:gd name="connsiteX1" fmla="*/ 73470 w 190552"/>
                    <a:gd name="connsiteY1" fmla="*/ 80682 h 950258"/>
                    <a:gd name="connsiteX2" fmla="*/ 64506 w 190552"/>
                    <a:gd name="connsiteY2" fmla="*/ 331694 h 950258"/>
                    <a:gd name="connsiteX3" fmla="*/ 55541 w 190552"/>
                    <a:gd name="connsiteY3" fmla="*/ 394447 h 950258"/>
                    <a:gd name="connsiteX4" fmla="*/ 46576 w 190552"/>
                    <a:gd name="connsiteY4" fmla="*/ 479611 h 950258"/>
                    <a:gd name="connsiteX5" fmla="*/ 42094 w 190552"/>
                    <a:gd name="connsiteY5" fmla="*/ 497541 h 950258"/>
                    <a:gd name="connsiteX6" fmla="*/ 37611 w 190552"/>
                    <a:gd name="connsiteY6" fmla="*/ 542364 h 950258"/>
                    <a:gd name="connsiteX7" fmla="*/ 33129 w 190552"/>
                    <a:gd name="connsiteY7" fmla="*/ 573741 h 950258"/>
                    <a:gd name="connsiteX8" fmla="*/ 28647 w 190552"/>
                    <a:gd name="connsiteY8" fmla="*/ 609600 h 950258"/>
                    <a:gd name="connsiteX9" fmla="*/ 24164 w 190552"/>
                    <a:gd name="connsiteY9" fmla="*/ 690282 h 950258"/>
                    <a:gd name="connsiteX10" fmla="*/ 42094 w 190552"/>
                    <a:gd name="connsiteY10" fmla="*/ 950258 h 950258"/>
                    <a:gd name="connsiteX11" fmla="*/ 158635 w 190552"/>
                    <a:gd name="connsiteY11" fmla="*/ 941294 h 950258"/>
                    <a:gd name="connsiteX12" fmla="*/ 163117 w 190552"/>
                    <a:gd name="connsiteY12" fmla="*/ 918882 h 950258"/>
                    <a:gd name="connsiteX13" fmla="*/ 172082 w 190552"/>
                    <a:gd name="connsiteY13" fmla="*/ 856129 h 950258"/>
                    <a:gd name="connsiteX14" fmla="*/ 176564 w 190552"/>
                    <a:gd name="connsiteY14" fmla="*/ 726141 h 950258"/>
                    <a:gd name="connsiteX15" fmla="*/ 181047 w 190552"/>
                    <a:gd name="connsiteY15" fmla="*/ 690282 h 950258"/>
                    <a:gd name="connsiteX16" fmla="*/ 185529 w 190552"/>
                    <a:gd name="connsiteY16" fmla="*/ 649941 h 950258"/>
                    <a:gd name="connsiteX17" fmla="*/ 190011 w 190552"/>
                    <a:gd name="connsiteY17" fmla="*/ 488576 h 950258"/>
                    <a:gd name="connsiteX18" fmla="*/ 185529 w 190552"/>
                    <a:gd name="connsiteY18" fmla="*/ 26894 h 950258"/>
                    <a:gd name="connsiteX19" fmla="*/ 167600 w 190552"/>
                    <a:gd name="connsiteY19" fmla="*/ 17929 h 950258"/>
                    <a:gd name="connsiteX20" fmla="*/ 118294 w 190552"/>
                    <a:gd name="connsiteY20" fmla="*/ 0 h 950258"/>
                    <a:gd name="connsiteX21" fmla="*/ 86917 w 190552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46632 w 172678"/>
                    <a:gd name="connsiteY2" fmla="*/ 331694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55596 w 172678"/>
                    <a:gd name="connsiteY1" fmla="*/ 80682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37667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45658 w 172678"/>
                    <a:gd name="connsiteY1" fmla="*/ 66090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8702 w 172678"/>
                    <a:gd name="connsiteY4" fmla="*/ 47961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0275 w 172678"/>
                    <a:gd name="connsiteY3" fmla="*/ 39444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31952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  <a:gd name="connsiteX0" fmla="*/ 69043 w 172678"/>
                    <a:gd name="connsiteY0" fmla="*/ 0 h 950258"/>
                    <a:gd name="connsiteX1" fmla="*/ 28266 w 172678"/>
                    <a:gd name="connsiteY1" fmla="*/ 61226 h 950258"/>
                    <a:gd name="connsiteX2" fmla="*/ 31725 w 172678"/>
                    <a:gd name="connsiteY2" fmla="*/ 321967 h 950258"/>
                    <a:gd name="connsiteX3" fmla="*/ 28060 w 172678"/>
                    <a:gd name="connsiteY3" fmla="*/ 398257 h 950258"/>
                    <a:gd name="connsiteX4" fmla="*/ 22864 w 172678"/>
                    <a:gd name="connsiteY4" fmla="*/ 468181 h 950258"/>
                    <a:gd name="connsiteX5" fmla="*/ 24220 w 172678"/>
                    <a:gd name="connsiteY5" fmla="*/ 497541 h 950258"/>
                    <a:gd name="connsiteX6" fmla="*/ 19737 w 172678"/>
                    <a:gd name="connsiteY6" fmla="*/ 542364 h 950258"/>
                    <a:gd name="connsiteX7" fmla="*/ 15255 w 172678"/>
                    <a:gd name="connsiteY7" fmla="*/ 573741 h 950258"/>
                    <a:gd name="connsiteX8" fmla="*/ 10773 w 172678"/>
                    <a:gd name="connsiteY8" fmla="*/ 609600 h 950258"/>
                    <a:gd name="connsiteX9" fmla="*/ 6290 w 172678"/>
                    <a:gd name="connsiteY9" fmla="*/ 690282 h 950258"/>
                    <a:gd name="connsiteX10" fmla="*/ 24220 w 172678"/>
                    <a:gd name="connsiteY10" fmla="*/ 950258 h 950258"/>
                    <a:gd name="connsiteX11" fmla="*/ 140761 w 172678"/>
                    <a:gd name="connsiteY11" fmla="*/ 941294 h 950258"/>
                    <a:gd name="connsiteX12" fmla="*/ 145243 w 172678"/>
                    <a:gd name="connsiteY12" fmla="*/ 918882 h 950258"/>
                    <a:gd name="connsiteX13" fmla="*/ 154208 w 172678"/>
                    <a:gd name="connsiteY13" fmla="*/ 856129 h 950258"/>
                    <a:gd name="connsiteX14" fmla="*/ 158690 w 172678"/>
                    <a:gd name="connsiteY14" fmla="*/ 726141 h 950258"/>
                    <a:gd name="connsiteX15" fmla="*/ 163173 w 172678"/>
                    <a:gd name="connsiteY15" fmla="*/ 690282 h 950258"/>
                    <a:gd name="connsiteX16" fmla="*/ 167655 w 172678"/>
                    <a:gd name="connsiteY16" fmla="*/ 649941 h 950258"/>
                    <a:gd name="connsiteX17" fmla="*/ 172137 w 172678"/>
                    <a:gd name="connsiteY17" fmla="*/ 488576 h 950258"/>
                    <a:gd name="connsiteX18" fmla="*/ 167655 w 172678"/>
                    <a:gd name="connsiteY18" fmla="*/ 26894 h 950258"/>
                    <a:gd name="connsiteX19" fmla="*/ 149726 w 172678"/>
                    <a:gd name="connsiteY19" fmla="*/ 17929 h 950258"/>
                    <a:gd name="connsiteX20" fmla="*/ 100420 w 172678"/>
                    <a:gd name="connsiteY20" fmla="*/ 0 h 950258"/>
                    <a:gd name="connsiteX21" fmla="*/ 69043 w 172678"/>
                    <a:gd name="connsiteY21" fmla="*/ 0 h 95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2678" h="950258">
                      <a:moveTo>
                        <a:pt x="69043" y="0"/>
                      </a:moveTo>
                      <a:cubicBezTo>
                        <a:pt x="64561" y="26894"/>
                        <a:pt x="29145" y="33975"/>
                        <a:pt x="28266" y="61226"/>
                      </a:cubicBezTo>
                      <a:cubicBezTo>
                        <a:pt x="27814" y="75250"/>
                        <a:pt x="31759" y="265795"/>
                        <a:pt x="31725" y="321967"/>
                      </a:cubicBezTo>
                      <a:cubicBezTo>
                        <a:pt x="31691" y="378139"/>
                        <a:pt x="29537" y="373888"/>
                        <a:pt x="28060" y="398257"/>
                      </a:cubicBezTo>
                      <a:cubicBezTo>
                        <a:pt x="26583" y="422626"/>
                        <a:pt x="23504" y="451634"/>
                        <a:pt x="22864" y="468181"/>
                      </a:cubicBezTo>
                      <a:cubicBezTo>
                        <a:pt x="22224" y="484728"/>
                        <a:pt x="25714" y="491564"/>
                        <a:pt x="24220" y="497541"/>
                      </a:cubicBezTo>
                      <a:cubicBezTo>
                        <a:pt x="22726" y="512482"/>
                        <a:pt x="21491" y="527451"/>
                        <a:pt x="19737" y="542364"/>
                      </a:cubicBezTo>
                      <a:cubicBezTo>
                        <a:pt x="18503" y="552857"/>
                        <a:pt x="16651" y="563268"/>
                        <a:pt x="15255" y="573741"/>
                      </a:cubicBezTo>
                      <a:cubicBezTo>
                        <a:pt x="13663" y="585681"/>
                        <a:pt x="12267" y="597647"/>
                        <a:pt x="10773" y="609600"/>
                      </a:cubicBezTo>
                      <a:cubicBezTo>
                        <a:pt x="9279" y="636494"/>
                        <a:pt x="6290" y="663347"/>
                        <a:pt x="6290" y="690282"/>
                      </a:cubicBezTo>
                      <a:cubicBezTo>
                        <a:pt x="6290" y="943628"/>
                        <a:pt x="-16327" y="856163"/>
                        <a:pt x="24220" y="950258"/>
                      </a:cubicBezTo>
                      <a:cubicBezTo>
                        <a:pt x="63067" y="947270"/>
                        <a:pt x="103046" y="951072"/>
                        <a:pt x="140761" y="941294"/>
                      </a:cubicBezTo>
                      <a:cubicBezTo>
                        <a:pt x="148136" y="939382"/>
                        <a:pt x="143880" y="926378"/>
                        <a:pt x="145243" y="918882"/>
                      </a:cubicBezTo>
                      <a:cubicBezTo>
                        <a:pt x="150416" y="890430"/>
                        <a:pt x="150309" y="887322"/>
                        <a:pt x="154208" y="856129"/>
                      </a:cubicBezTo>
                      <a:cubicBezTo>
                        <a:pt x="155702" y="812800"/>
                        <a:pt x="156350" y="769433"/>
                        <a:pt x="158690" y="726141"/>
                      </a:cubicBezTo>
                      <a:cubicBezTo>
                        <a:pt x="159340" y="714113"/>
                        <a:pt x="161765" y="702246"/>
                        <a:pt x="163173" y="690282"/>
                      </a:cubicBezTo>
                      <a:cubicBezTo>
                        <a:pt x="164754" y="676845"/>
                        <a:pt x="166161" y="663388"/>
                        <a:pt x="167655" y="649941"/>
                      </a:cubicBezTo>
                      <a:cubicBezTo>
                        <a:pt x="169149" y="596153"/>
                        <a:pt x="172137" y="542385"/>
                        <a:pt x="172137" y="488576"/>
                      </a:cubicBezTo>
                      <a:cubicBezTo>
                        <a:pt x="172137" y="334675"/>
                        <a:pt x="174975" y="180621"/>
                        <a:pt x="167655" y="26894"/>
                      </a:cubicBezTo>
                      <a:cubicBezTo>
                        <a:pt x="167337" y="20220"/>
                        <a:pt x="155832" y="20643"/>
                        <a:pt x="149726" y="17929"/>
                      </a:cubicBezTo>
                      <a:cubicBezTo>
                        <a:pt x="143707" y="15254"/>
                        <a:pt x="105392" y="0"/>
                        <a:pt x="100420" y="0"/>
                      </a:cubicBezTo>
                      <a:lnTo>
                        <a:pt x="690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71600">
                    <a:defRPr/>
                  </a:pPr>
                  <a:endParaRPr lang="zh-TW" altLang="en-US" sz="2700">
                    <a:solidFill>
                      <a:prstClr val="white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9" name="手繪多邊形 128"/>
              <p:cNvSpPr/>
              <p:nvPr/>
            </p:nvSpPr>
            <p:spPr>
              <a:xfrm>
                <a:off x="10898129" y="6690244"/>
                <a:ext cx="148731" cy="606602"/>
              </a:xfrm>
              <a:custGeom>
                <a:avLst/>
                <a:gdLst>
                  <a:gd name="connsiteX0" fmla="*/ 86917 w 190552"/>
                  <a:gd name="connsiteY0" fmla="*/ 0 h 950258"/>
                  <a:gd name="connsiteX1" fmla="*/ 73470 w 190552"/>
                  <a:gd name="connsiteY1" fmla="*/ 80682 h 950258"/>
                  <a:gd name="connsiteX2" fmla="*/ 64506 w 190552"/>
                  <a:gd name="connsiteY2" fmla="*/ 331694 h 950258"/>
                  <a:gd name="connsiteX3" fmla="*/ 55541 w 190552"/>
                  <a:gd name="connsiteY3" fmla="*/ 394447 h 950258"/>
                  <a:gd name="connsiteX4" fmla="*/ 46576 w 190552"/>
                  <a:gd name="connsiteY4" fmla="*/ 479611 h 950258"/>
                  <a:gd name="connsiteX5" fmla="*/ 42094 w 190552"/>
                  <a:gd name="connsiteY5" fmla="*/ 497541 h 950258"/>
                  <a:gd name="connsiteX6" fmla="*/ 37611 w 190552"/>
                  <a:gd name="connsiteY6" fmla="*/ 542364 h 950258"/>
                  <a:gd name="connsiteX7" fmla="*/ 33129 w 190552"/>
                  <a:gd name="connsiteY7" fmla="*/ 573741 h 950258"/>
                  <a:gd name="connsiteX8" fmla="*/ 28647 w 190552"/>
                  <a:gd name="connsiteY8" fmla="*/ 609600 h 950258"/>
                  <a:gd name="connsiteX9" fmla="*/ 24164 w 190552"/>
                  <a:gd name="connsiteY9" fmla="*/ 690282 h 950258"/>
                  <a:gd name="connsiteX10" fmla="*/ 42094 w 190552"/>
                  <a:gd name="connsiteY10" fmla="*/ 950258 h 950258"/>
                  <a:gd name="connsiteX11" fmla="*/ 158635 w 190552"/>
                  <a:gd name="connsiteY11" fmla="*/ 941294 h 950258"/>
                  <a:gd name="connsiteX12" fmla="*/ 163117 w 190552"/>
                  <a:gd name="connsiteY12" fmla="*/ 918882 h 950258"/>
                  <a:gd name="connsiteX13" fmla="*/ 172082 w 190552"/>
                  <a:gd name="connsiteY13" fmla="*/ 856129 h 950258"/>
                  <a:gd name="connsiteX14" fmla="*/ 176564 w 190552"/>
                  <a:gd name="connsiteY14" fmla="*/ 726141 h 950258"/>
                  <a:gd name="connsiteX15" fmla="*/ 181047 w 190552"/>
                  <a:gd name="connsiteY15" fmla="*/ 690282 h 950258"/>
                  <a:gd name="connsiteX16" fmla="*/ 185529 w 190552"/>
                  <a:gd name="connsiteY16" fmla="*/ 649941 h 950258"/>
                  <a:gd name="connsiteX17" fmla="*/ 190011 w 190552"/>
                  <a:gd name="connsiteY17" fmla="*/ 488576 h 950258"/>
                  <a:gd name="connsiteX18" fmla="*/ 185529 w 190552"/>
                  <a:gd name="connsiteY18" fmla="*/ 26894 h 950258"/>
                  <a:gd name="connsiteX19" fmla="*/ 167600 w 190552"/>
                  <a:gd name="connsiteY19" fmla="*/ 17929 h 950258"/>
                  <a:gd name="connsiteX20" fmla="*/ 118294 w 190552"/>
                  <a:gd name="connsiteY20" fmla="*/ 0 h 950258"/>
                  <a:gd name="connsiteX21" fmla="*/ 86917 w 190552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46632 w 172678"/>
                  <a:gd name="connsiteY2" fmla="*/ 331694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55596 w 172678"/>
                  <a:gd name="connsiteY1" fmla="*/ 80682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37667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45658 w 172678"/>
                  <a:gd name="connsiteY1" fmla="*/ 66090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8702 w 172678"/>
                  <a:gd name="connsiteY4" fmla="*/ 47961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0275 w 172678"/>
                  <a:gd name="connsiteY3" fmla="*/ 39444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31952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  <a:gd name="connsiteX0" fmla="*/ 69043 w 172678"/>
                  <a:gd name="connsiteY0" fmla="*/ 0 h 950258"/>
                  <a:gd name="connsiteX1" fmla="*/ 28266 w 172678"/>
                  <a:gd name="connsiteY1" fmla="*/ 61226 h 950258"/>
                  <a:gd name="connsiteX2" fmla="*/ 31725 w 172678"/>
                  <a:gd name="connsiteY2" fmla="*/ 321967 h 950258"/>
                  <a:gd name="connsiteX3" fmla="*/ 28060 w 172678"/>
                  <a:gd name="connsiteY3" fmla="*/ 398257 h 950258"/>
                  <a:gd name="connsiteX4" fmla="*/ 22864 w 172678"/>
                  <a:gd name="connsiteY4" fmla="*/ 468181 h 950258"/>
                  <a:gd name="connsiteX5" fmla="*/ 24220 w 172678"/>
                  <a:gd name="connsiteY5" fmla="*/ 497541 h 950258"/>
                  <a:gd name="connsiteX6" fmla="*/ 19737 w 172678"/>
                  <a:gd name="connsiteY6" fmla="*/ 542364 h 950258"/>
                  <a:gd name="connsiteX7" fmla="*/ 15255 w 172678"/>
                  <a:gd name="connsiteY7" fmla="*/ 573741 h 950258"/>
                  <a:gd name="connsiteX8" fmla="*/ 10773 w 172678"/>
                  <a:gd name="connsiteY8" fmla="*/ 609600 h 950258"/>
                  <a:gd name="connsiteX9" fmla="*/ 6290 w 172678"/>
                  <a:gd name="connsiteY9" fmla="*/ 690282 h 950258"/>
                  <a:gd name="connsiteX10" fmla="*/ 24220 w 172678"/>
                  <a:gd name="connsiteY10" fmla="*/ 950258 h 950258"/>
                  <a:gd name="connsiteX11" fmla="*/ 140761 w 172678"/>
                  <a:gd name="connsiteY11" fmla="*/ 941294 h 950258"/>
                  <a:gd name="connsiteX12" fmla="*/ 145243 w 172678"/>
                  <a:gd name="connsiteY12" fmla="*/ 918882 h 950258"/>
                  <a:gd name="connsiteX13" fmla="*/ 154208 w 172678"/>
                  <a:gd name="connsiteY13" fmla="*/ 856129 h 950258"/>
                  <a:gd name="connsiteX14" fmla="*/ 158690 w 172678"/>
                  <a:gd name="connsiteY14" fmla="*/ 726141 h 950258"/>
                  <a:gd name="connsiteX15" fmla="*/ 163173 w 172678"/>
                  <a:gd name="connsiteY15" fmla="*/ 690282 h 950258"/>
                  <a:gd name="connsiteX16" fmla="*/ 167655 w 172678"/>
                  <a:gd name="connsiteY16" fmla="*/ 649941 h 950258"/>
                  <a:gd name="connsiteX17" fmla="*/ 172137 w 172678"/>
                  <a:gd name="connsiteY17" fmla="*/ 488576 h 950258"/>
                  <a:gd name="connsiteX18" fmla="*/ 167655 w 172678"/>
                  <a:gd name="connsiteY18" fmla="*/ 26894 h 950258"/>
                  <a:gd name="connsiteX19" fmla="*/ 149726 w 172678"/>
                  <a:gd name="connsiteY19" fmla="*/ 17929 h 950258"/>
                  <a:gd name="connsiteX20" fmla="*/ 100420 w 172678"/>
                  <a:gd name="connsiteY20" fmla="*/ 0 h 950258"/>
                  <a:gd name="connsiteX21" fmla="*/ 69043 w 172678"/>
                  <a:gd name="connsiteY21" fmla="*/ 0 h 95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2678" h="950258">
                    <a:moveTo>
                      <a:pt x="69043" y="0"/>
                    </a:moveTo>
                    <a:cubicBezTo>
                      <a:pt x="64561" y="26894"/>
                      <a:pt x="29145" y="33975"/>
                      <a:pt x="28266" y="61226"/>
                    </a:cubicBezTo>
                    <a:cubicBezTo>
                      <a:pt x="27814" y="75250"/>
                      <a:pt x="31759" y="265795"/>
                      <a:pt x="31725" y="321967"/>
                    </a:cubicBezTo>
                    <a:cubicBezTo>
                      <a:pt x="31691" y="378139"/>
                      <a:pt x="29537" y="373888"/>
                      <a:pt x="28060" y="398257"/>
                    </a:cubicBezTo>
                    <a:cubicBezTo>
                      <a:pt x="26583" y="422626"/>
                      <a:pt x="23504" y="451634"/>
                      <a:pt x="22864" y="468181"/>
                    </a:cubicBezTo>
                    <a:cubicBezTo>
                      <a:pt x="22224" y="484728"/>
                      <a:pt x="25714" y="491564"/>
                      <a:pt x="24220" y="497541"/>
                    </a:cubicBezTo>
                    <a:cubicBezTo>
                      <a:pt x="22726" y="512482"/>
                      <a:pt x="21491" y="527451"/>
                      <a:pt x="19737" y="542364"/>
                    </a:cubicBezTo>
                    <a:cubicBezTo>
                      <a:pt x="18503" y="552857"/>
                      <a:pt x="16651" y="563268"/>
                      <a:pt x="15255" y="573741"/>
                    </a:cubicBezTo>
                    <a:cubicBezTo>
                      <a:pt x="13663" y="585681"/>
                      <a:pt x="12267" y="597647"/>
                      <a:pt x="10773" y="609600"/>
                    </a:cubicBezTo>
                    <a:cubicBezTo>
                      <a:pt x="9279" y="636494"/>
                      <a:pt x="6290" y="663347"/>
                      <a:pt x="6290" y="690282"/>
                    </a:cubicBezTo>
                    <a:cubicBezTo>
                      <a:pt x="6290" y="943628"/>
                      <a:pt x="-16327" y="856163"/>
                      <a:pt x="24220" y="950258"/>
                    </a:cubicBezTo>
                    <a:cubicBezTo>
                      <a:pt x="63067" y="947270"/>
                      <a:pt x="103046" y="951072"/>
                      <a:pt x="140761" y="941294"/>
                    </a:cubicBezTo>
                    <a:cubicBezTo>
                      <a:pt x="148136" y="939382"/>
                      <a:pt x="143880" y="926378"/>
                      <a:pt x="145243" y="918882"/>
                    </a:cubicBezTo>
                    <a:cubicBezTo>
                      <a:pt x="150416" y="890430"/>
                      <a:pt x="150309" y="887322"/>
                      <a:pt x="154208" y="856129"/>
                    </a:cubicBezTo>
                    <a:cubicBezTo>
                      <a:pt x="155702" y="812800"/>
                      <a:pt x="156350" y="769433"/>
                      <a:pt x="158690" y="726141"/>
                    </a:cubicBezTo>
                    <a:cubicBezTo>
                      <a:pt x="159340" y="714113"/>
                      <a:pt x="161765" y="702246"/>
                      <a:pt x="163173" y="690282"/>
                    </a:cubicBezTo>
                    <a:cubicBezTo>
                      <a:pt x="164754" y="676845"/>
                      <a:pt x="166161" y="663388"/>
                      <a:pt x="167655" y="649941"/>
                    </a:cubicBezTo>
                    <a:cubicBezTo>
                      <a:pt x="169149" y="596153"/>
                      <a:pt x="172137" y="542385"/>
                      <a:pt x="172137" y="488576"/>
                    </a:cubicBezTo>
                    <a:cubicBezTo>
                      <a:pt x="172137" y="334675"/>
                      <a:pt x="174975" y="180621"/>
                      <a:pt x="167655" y="26894"/>
                    </a:cubicBezTo>
                    <a:cubicBezTo>
                      <a:pt x="167337" y="20220"/>
                      <a:pt x="155832" y="20643"/>
                      <a:pt x="149726" y="17929"/>
                    </a:cubicBezTo>
                    <a:cubicBezTo>
                      <a:pt x="143707" y="15254"/>
                      <a:pt x="105392" y="0"/>
                      <a:pt x="100420" y="0"/>
                    </a:cubicBezTo>
                    <a:lnTo>
                      <a:pt x="690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zh-TW" altLang="en-US" sz="270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0" name="Graphic 47">
                <a:extLst>
                  <a:ext uri="{FF2B5EF4-FFF2-40B4-BE49-F238E27FC236}">
                    <a16:creationId xmlns:a16="http://schemas.microsoft.com/office/drawing/2014/main" id="{C7C894B6-4E58-49E8-A039-0272DBB50BE7}"/>
                  </a:ext>
                </a:extLst>
              </p:cNvPr>
              <p:cNvSpPr/>
              <p:nvPr/>
            </p:nvSpPr>
            <p:spPr>
              <a:xfrm>
                <a:off x="10408425" y="5256673"/>
                <a:ext cx="1215276" cy="1661316"/>
              </a:xfrm>
              <a:custGeom>
                <a:avLst/>
                <a:gdLst>
                  <a:gd name="connsiteX0" fmla="*/ 949088 w 2076450"/>
                  <a:gd name="connsiteY0" fmla="*/ 7144 h 3114675"/>
                  <a:gd name="connsiteX1" fmla="*/ 883365 w 2076450"/>
                  <a:gd name="connsiteY1" fmla="*/ 105251 h 3114675"/>
                  <a:gd name="connsiteX2" fmla="*/ 909083 w 2076450"/>
                  <a:gd name="connsiteY2" fmla="*/ 238601 h 3114675"/>
                  <a:gd name="connsiteX3" fmla="*/ 833835 w 2076450"/>
                  <a:gd name="connsiteY3" fmla="*/ 193834 h 3114675"/>
                  <a:gd name="connsiteX4" fmla="*/ 817643 w 2076450"/>
                  <a:gd name="connsiteY4" fmla="*/ 301466 h 3114675"/>
                  <a:gd name="connsiteX5" fmla="*/ 810023 w 2076450"/>
                  <a:gd name="connsiteY5" fmla="*/ 328136 h 3114675"/>
                  <a:gd name="connsiteX6" fmla="*/ 684293 w 2076450"/>
                  <a:gd name="connsiteY6" fmla="*/ 381476 h 3114675"/>
                  <a:gd name="connsiteX7" fmla="*/ 703343 w 2076450"/>
                  <a:gd name="connsiteY7" fmla="*/ 451009 h 3114675"/>
                  <a:gd name="connsiteX8" fmla="*/ 714773 w 2076450"/>
                  <a:gd name="connsiteY8" fmla="*/ 539591 h 3114675"/>
                  <a:gd name="connsiteX9" fmla="*/ 828120 w 2076450"/>
                  <a:gd name="connsiteY9" fmla="*/ 573881 h 3114675"/>
                  <a:gd name="connsiteX10" fmla="*/ 947183 w 2076450"/>
                  <a:gd name="connsiteY10" fmla="*/ 577691 h 3114675"/>
                  <a:gd name="connsiteX11" fmla="*/ 731918 w 2076450"/>
                  <a:gd name="connsiteY11" fmla="*/ 618649 h 3114675"/>
                  <a:gd name="connsiteX12" fmla="*/ 530940 w 2076450"/>
                  <a:gd name="connsiteY12" fmla="*/ 601504 h 3114675"/>
                  <a:gd name="connsiteX13" fmla="*/ 597615 w 2076450"/>
                  <a:gd name="connsiteY13" fmla="*/ 649129 h 3114675"/>
                  <a:gd name="connsiteX14" fmla="*/ 629048 w 2076450"/>
                  <a:gd name="connsiteY14" fmla="*/ 688181 h 3114675"/>
                  <a:gd name="connsiteX15" fmla="*/ 714773 w 2076450"/>
                  <a:gd name="connsiteY15" fmla="*/ 728186 h 3114675"/>
                  <a:gd name="connsiteX16" fmla="*/ 947183 w 2076450"/>
                  <a:gd name="connsiteY16" fmla="*/ 689134 h 3114675"/>
                  <a:gd name="connsiteX17" fmla="*/ 674768 w 2076450"/>
                  <a:gd name="connsiteY17" fmla="*/ 758666 h 3114675"/>
                  <a:gd name="connsiteX18" fmla="*/ 528083 w 2076450"/>
                  <a:gd name="connsiteY18" fmla="*/ 788194 h 3114675"/>
                  <a:gd name="connsiteX19" fmla="*/ 530940 w 2076450"/>
                  <a:gd name="connsiteY19" fmla="*/ 846296 h 3114675"/>
                  <a:gd name="connsiteX20" fmla="*/ 569040 w 2076450"/>
                  <a:gd name="connsiteY20" fmla="*/ 912971 h 3114675"/>
                  <a:gd name="connsiteX21" fmla="*/ 502365 w 2076450"/>
                  <a:gd name="connsiteY21" fmla="*/ 958691 h 3114675"/>
                  <a:gd name="connsiteX22" fmla="*/ 409973 w 2076450"/>
                  <a:gd name="connsiteY22" fmla="*/ 972979 h 3114675"/>
                  <a:gd name="connsiteX23" fmla="*/ 547133 w 2076450"/>
                  <a:gd name="connsiteY23" fmla="*/ 1067276 h 3114675"/>
                  <a:gd name="connsiteX24" fmla="*/ 730013 w 2076450"/>
                  <a:gd name="connsiteY24" fmla="*/ 1155859 h 3114675"/>
                  <a:gd name="connsiteX25" fmla="*/ 409020 w 2076450"/>
                  <a:gd name="connsiteY25" fmla="*/ 1204436 h 3114675"/>
                  <a:gd name="connsiteX26" fmla="*/ 530940 w 2076450"/>
                  <a:gd name="connsiteY26" fmla="*/ 1310164 h 3114675"/>
                  <a:gd name="connsiteX27" fmla="*/ 366158 w 2076450"/>
                  <a:gd name="connsiteY27" fmla="*/ 1365409 h 3114675"/>
                  <a:gd name="connsiteX28" fmla="*/ 637620 w 2076450"/>
                  <a:gd name="connsiteY28" fmla="*/ 1413034 h 3114675"/>
                  <a:gd name="connsiteX29" fmla="*/ 617618 w 2076450"/>
                  <a:gd name="connsiteY29" fmla="*/ 1487329 h 3114675"/>
                  <a:gd name="connsiteX30" fmla="*/ 286148 w 2076450"/>
                  <a:gd name="connsiteY30" fmla="*/ 1588294 h 3114675"/>
                  <a:gd name="connsiteX31" fmla="*/ 550943 w 2076450"/>
                  <a:gd name="connsiteY31" fmla="*/ 1688306 h 3114675"/>
                  <a:gd name="connsiteX32" fmla="*/ 627143 w 2076450"/>
                  <a:gd name="connsiteY32" fmla="*/ 1666399 h 3114675"/>
                  <a:gd name="connsiteX33" fmla="*/ 734775 w 2076450"/>
                  <a:gd name="connsiteY33" fmla="*/ 1662589 h 3114675"/>
                  <a:gd name="connsiteX34" fmla="*/ 604283 w 2076450"/>
                  <a:gd name="connsiteY34" fmla="*/ 1759744 h 3114675"/>
                  <a:gd name="connsiteX35" fmla="*/ 217568 w 2076450"/>
                  <a:gd name="connsiteY35" fmla="*/ 1794986 h 3114675"/>
                  <a:gd name="connsiteX36" fmla="*/ 214710 w 2076450"/>
                  <a:gd name="connsiteY36" fmla="*/ 1862614 h 3114675"/>
                  <a:gd name="connsiteX37" fmla="*/ 335678 w 2076450"/>
                  <a:gd name="connsiteY37" fmla="*/ 1914049 h 3114675"/>
                  <a:gd name="connsiteX38" fmla="*/ 472838 w 2076450"/>
                  <a:gd name="connsiteY38" fmla="*/ 1916906 h 3114675"/>
                  <a:gd name="connsiteX39" fmla="*/ 553800 w 2076450"/>
                  <a:gd name="connsiteY39" fmla="*/ 1953101 h 3114675"/>
                  <a:gd name="connsiteX40" fmla="*/ 602378 w 2076450"/>
                  <a:gd name="connsiteY40" fmla="*/ 2004536 h 3114675"/>
                  <a:gd name="connsiteX41" fmla="*/ 275670 w 2076450"/>
                  <a:gd name="connsiteY41" fmla="*/ 2024539 h 3114675"/>
                  <a:gd name="connsiteX42" fmla="*/ 236618 w 2076450"/>
                  <a:gd name="connsiteY42" fmla="*/ 2049304 h 3114675"/>
                  <a:gd name="connsiteX43" fmla="*/ 262335 w 2076450"/>
                  <a:gd name="connsiteY43" fmla="*/ 2092166 h 3114675"/>
                  <a:gd name="connsiteX44" fmla="*/ 420450 w 2076450"/>
                  <a:gd name="connsiteY44" fmla="*/ 2151221 h 3114675"/>
                  <a:gd name="connsiteX45" fmla="*/ 480458 w 2076450"/>
                  <a:gd name="connsiteY45" fmla="*/ 2174081 h 3114675"/>
                  <a:gd name="connsiteX46" fmla="*/ 269955 w 2076450"/>
                  <a:gd name="connsiteY46" fmla="*/ 2228374 h 3114675"/>
                  <a:gd name="connsiteX47" fmla="*/ 106125 w 2076450"/>
                  <a:gd name="connsiteY47" fmla="*/ 2250281 h 3114675"/>
                  <a:gd name="connsiteX48" fmla="*/ 45165 w 2076450"/>
                  <a:gd name="connsiteY48" fmla="*/ 2290286 h 3114675"/>
                  <a:gd name="connsiteX49" fmla="*/ 84218 w 2076450"/>
                  <a:gd name="connsiteY49" fmla="*/ 2353151 h 3114675"/>
                  <a:gd name="connsiteX50" fmla="*/ 203280 w 2076450"/>
                  <a:gd name="connsiteY50" fmla="*/ 2444591 h 3114675"/>
                  <a:gd name="connsiteX51" fmla="*/ 172800 w 2076450"/>
                  <a:gd name="connsiteY51" fmla="*/ 2478881 h 3114675"/>
                  <a:gd name="connsiteX52" fmla="*/ 201375 w 2076450"/>
                  <a:gd name="connsiteY52" fmla="*/ 2519839 h 3114675"/>
                  <a:gd name="connsiteX53" fmla="*/ 301388 w 2076450"/>
                  <a:gd name="connsiteY53" fmla="*/ 2558891 h 3114675"/>
                  <a:gd name="connsiteX54" fmla="*/ 76598 w 2076450"/>
                  <a:gd name="connsiteY54" fmla="*/ 2589371 h 3114675"/>
                  <a:gd name="connsiteX55" fmla="*/ 58500 w 2076450"/>
                  <a:gd name="connsiteY55" fmla="*/ 2659856 h 3114675"/>
                  <a:gd name="connsiteX56" fmla="*/ 110888 w 2076450"/>
                  <a:gd name="connsiteY56" fmla="*/ 2693194 h 3114675"/>
                  <a:gd name="connsiteX57" fmla="*/ 214710 w 2076450"/>
                  <a:gd name="connsiteY57" fmla="*/ 2727484 h 3114675"/>
                  <a:gd name="connsiteX58" fmla="*/ 262335 w 2076450"/>
                  <a:gd name="connsiteY58" fmla="*/ 2756059 h 3114675"/>
                  <a:gd name="connsiteX59" fmla="*/ 358538 w 2076450"/>
                  <a:gd name="connsiteY59" fmla="*/ 2733199 h 3114675"/>
                  <a:gd name="connsiteX60" fmla="*/ 254715 w 2076450"/>
                  <a:gd name="connsiteY60" fmla="*/ 2758916 h 3114675"/>
                  <a:gd name="connsiteX61" fmla="*/ 45165 w 2076450"/>
                  <a:gd name="connsiteY61" fmla="*/ 2806541 h 3114675"/>
                  <a:gd name="connsiteX62" fmla="*/ 46118 w 2076450"/>
                  <a:gd name="connsiteY62" fmla="*/ 2865596 h 3114675"/>
                  <a:gd name="connsiteX63" fmla="*/ 88980 w 2076450"/>
                  <a:gd name="connsiteY63" fmla="*/ 2895124 h 3114675"/>
                  <a:gd name="connsiteX64" fmla="*/ 155655 w 2076450"/>
                  <a:gd name="connsiteY64" fmla="*/ 2902744 h 3114675"/>
                  <a:gd name="connsiteX65" fmla="*/ 343298 w 2076450"/>
                  <a:gd name="connsiteY65" fmla="*/ 2914174 h 3114675"/>
                  <a:gd name="connsiteX66" fmla="*/ 301388 w 2076450"/>
                  <a:gd name="connsiteY66" fmla="*/ 2956084 h 3114675"/>
                  <a:gd name="connsiteX67" fmla="*/ 361395 w 2076450"/>
                  <a:gd name="connsiteY67" fmla="*/ 2980849 h 3114675"/>
                  <a:gd name="connsiteX68" fmla="*/ 511890 w 2076450"/>
                  <a:gd name="connsiteY68" fmla="*/ 3029426 h 3114675"/>
                  <a:gd name="connsiteX69" fmla="*/ 603330 w 2076450"/>
                  <a:gd name="connsiteY69" fmla="*/ 3058001 h 3114675"/>
                  <a:gd name="connsiteX70" fmla="*/ 825263 w 2076450"/>
                  <a:gd name="connsiteY70" fmla="*/ 2954179 h 3114675"/>
                  <a:gd name="connsiteX71" fmla="*/ 957660 w 2076450"/>
                  <a:gd name="connsiteY71" fmla="*/ 2927509 h 3114675"/>
                  <a:gd name="connsiteX72" fmla="*/ 1013858 w 2076450"/>
                  <a:gd name="connsiteY72" fmla="*/ 3102769 h 3114675"/>
                  <a:gd name="connsiteX73" fmla="*/ 1119585 w 2076450"/>
                  <a:gd name="connsiteY73" fmla="*/ 3020854 h 3114675"/>
                  <a:gd name="connsiteX74" fmla="*/ 1191975 w 2076450"/>
                  <a:gd name="connsiteY74" fmla="*/ 2997041 h 3114675"/>
                  <a:gd name="connsiteX75" fmla="*/ 1468200 w 2076450"/>
                  <a:gd name="connsiteY75" fmla="*/ 3026569 h 3114675"/>
                  <a:gd name="connsiteX76" fmla="*/ 1561545 w 2076450"/>
                  <a:gd name="connsiteY76" fmla="*/ 3002756 h 3114675"/>
                  <a:gd name="connsiteX77" fmla="*/ 1679655 w 2076450"/>
                  <a:gd name="connsiteY77" fmla="*/ 3030379 h 3114675"/>
                  <a:gd name="connsiteX78" fmla="*/ 1748235 w 2076450"/>
                  <a:gd name="connsiteY78" fmla="*/ 2996089 h 3114675"/>
                  <a:gd name="connsiteX79" fmla="*/ 1893968 w 2076450"/>
                  <a:gd name="connsiteY79" fmla="*/ 3009424 h 3114675"/>
                  <a:gd name="connsiteX80" fmla="*/ 1888253 w 2076450"/>
                  <a:gd name="connsiteY80" fmla="*/ 2944654 h 3114675"/>
                  <a:gd name="connsiteX81" fmla="*/ 1964453 w 2076450"/>
                  <a:gd name="connsiteY81" fmla="*/ 2947511 h 3114675"/>
                  <a:gd name="connsiteX82" fmla="*/ 1948260 w 2076450"/>
                  <a:gd name="connsiteY82" fmla="*/ 2913221 h 3114675"/>
                  <a:gd name="connsiteX83" fmla="*/ 1843485 w 2076450"/>
                  <a:gd name="connsiteY83" fmla="*/ 2853214 h 3114675"/>
                  <a:gd name="connsiteX84" fmla="*/ 1883490 w 2076450"/>
                  <a:gd name="connsiteY84" fmla="*/ 2818924 h 3114675"/>
                  <a:gd name="connsiteX85" fmla="*/ 1909208 w 2076450"/>
                  <a:gd name="connsiteY85" fmla="*/ 2790349 h 3114675"/>
                  <a:gd name="connsiteX86" fmla="*/ 2032080 w 2076450"/>
                  <a:gd name="connsiteY86" fmla="*/ 2757964 h 3114675"/>
                  <a:gd name="connsiteX87" fmla="*/ 2036843 w 2076450"/>
                  <a:gd name="connsiteY87" fmla="*/ 2711291 h 3114675"/>
                  <a:gd name="connsiteX88" fmla="*/ 2008268 w 2076450"/>
                  <a:gd name="connsiteY88" fmla="*/ 2670334 h 3114675"/>
                  <a:gd name="connsiteX89" fmla="*/ 1943498 w 2076450"/>
                  <a:gd name="connsiteY89" fmla="*/ 2645569 h 3114675"/>
                  <a:gd name="connsiteX90" fmla="*/ 1793003 w 2076450"/>
                  <a:gd name="connsiteY90" fmla="*/ 2651284 h 3114675"/>
                  <a:gd name="connsiteX91" fmla="*/ 1497728 w 2076450"/>
                  <a:gd name="connsiteY91" fmla="*/ 2538889 h 3114675"/>
                  <a:gd name="connsiteX92" fmla="*/ 1592025 w 2076450"/>
                  <a:gd name="connsiteY92" fmla="*/ 2535079 h 3114675"/>
                  <a:gd name="connsiteX93" fmla="*/ 1824435 w 2076450"/>
                  <a:gd name="connsiteY93" fmla="*/ 2566511 h 3114675"/>
                  <a:gd name="connsiteX94" fmla="*/ 1938735 w 2076450"/>
                  <a:gd name="connsiteY94" fmla="*/ 2449354 h 3114675"/>
                  <a:gd name="connsiteX95" fmla="*/ 2000648 w 2076450"/>
                  <a:gd name="connsiteY95" fmla="*/ 2416969 h 3114675"/>
                  <a:gd name="connsiteX96" fmla="*/ 1993028 w 2076450"/>
                  <a:gd name="connsiteY96" fmla="*/ 2387441 h 3114675"/>
                  <a:gd name="connsiteX97" fmla="*/ 1549163 w 2076450"/>
                  <a:gd name="connsiteY97" fmla="*/ 2328386 h 3114675"/>
                  <a:gd name="connsiteX98" fmla="*/ 1554878 w 2076450"/>
                  <a:gd name="connsiteY98" fmla="*/ 2282666 h 3114675"/>
                  <a:gd name="connsiteX99" fmla="*/ 1823483 w 2076450"/>
                  <a:gd name="connsiteY99" fmla="*/ 2291239 h 3114675"/>
                  <a:gd name="connsiteX100" fmla="*/ 1994933 w 2076450"/>
                  <a:gd name="connsiteY100" fmla="*/ 2158841 h 3114675"/>
                  <a:gd name="connsiteX101" fmla="*/ 2013983 w 2076450"/>
                  <a:gd name="connsiteY101" fmla="*/ 2124551 h 3114675"/>
                  <a:gd name="connsiteX102" fmla="*/ 1699658 w 2076450"/>
                  <a:gd name="connsiteY102" fmla="*/ 2061686 h 3114675"/>
                  <a:gd name="connsiteX103" fmla="*/ 1808243 w 2076450"/>
                  <a:gd name="connsiteY103" fmla="*/ 2027396 h 3114675"/>
                  <a:gd name="connsiteX104" fmla="*/ 1836818 w 2076450"/>
                  <a:gd name="connsiteY104" fmla="*/ 2000726 h 3114675"/>
                  <a:gd name="connsiteX105" fmla="*/ 1875870 w 2076450"/>
                  <a:gd name="connsiteY105" fmla="*/ 1935004 h 3114675"/>
                  <a:gd name="connsiteX106" fmla="*/ 1600598 w 2076450"/>
                  <a:gd name="connsiteY106" fmla="*/ 1869281 h 3114675"/>
                  <a:gd name="connsiteX107" fmla="*/ 1823483 w 2076450"/>
                  <a:gd name="connsiteY107" fmla="*/ 1737836 h 3114675"/>
                  <a:gd name="connsiteX108" fmla="*/ 1592025 w 2076450"/>
                  <a:gd name="connsiteY108" fmla="*/ 1729264 h 3114675"/>
                  <a:gd name="connsiteX109" fmla="*/ 1639650 w 2076450"/>
                  <a:gd name="connsiteY109" fmla="*/ 1693069 h 3114675"/>
                  <a:gd name="connsiteX110" fmla="*/ 1648223 w 2076450"/>
                  <a:gd name="connsiteY110" fmla="*/ 1652111 h 3114675"/>
                  <a:gd name="connsiteX111" fmla="*/ 1437720 w 2076450"/>
                  <a:gd name="connsiteY111" fmla="*/ 1613059 h 3114675"/>
                  <a:gd name="connsiteX112" fmla="*/ 1519635 w 2076450"/>
                  <a:gd name="connsiteY112" fmla="*/ 1556861 h 3114675"/>
                  <a:gd name="connsiteX113" fmla="*/ 1697753 w 2076450"/>
                  <a:gd name="connsiteY113" fmla="*/ 1459706 h 3114675"/>
                  <a:gd name="connsiteX114" fmla="*/ 1539638 w 2076450"/>
                  <a:gd name="connsiteY114" fmla="*/ 1435894 h 3114675"/>
                  <a:gd name="connsiteX115" fmla="*/ 1520588 w 2076450"/>
                  <a:gd name="connsiteY115" fmla="*/ 1388269 h 3114675"/>
                  <a:gd name="connsiteX116" fmla="*/ 1282463 w 2076450"/>
                  <a:gd name="connsiteY116" fmla="*/ 1360646 h 3114675"/>
                  <a:gd name="connsiteX117" fmla="*/ 1568213 w 2076450"/>
                  <a:gd name="connsiteY117" fmla="*/ 1328261 h 3114675"/>
                  <a:gd name="connsiteX118" fmla="*/ 1593930 w 2076450"/>
                  <a:gd name="connsiteY118" fmla="*/ 1209199 h 3114675"/>
                  <a:gd name="connsiteX119" fmla="*/ 1440578 w 2076450"/>
                  <a:gd name="connsiteY119" fmla="*/ 1151096 h 3114675"/>
                  <a:gd name="connsiteX120" fmla="*/ 1127205 w 2076450"/>
                  <a:gd name="connsiteY120" fmla="*/ 1094899 h 3114675"/>
                  <a:gd name="connsiteX121" fmla="*/ 1310085 w 2076450"/>
                  <a:gd name="connsiteY121" fmla="*/ 1109186 h 3114675"/>
                  <a:gd name="connsiteX122" fmla="*/ 1406288 w 2076450"/>
                  <a:gd name="connsiteY122" fmla="*/ 1094899 h 3114675"/>
                  <a:gd name="connsiteX123" fmla="*/ 1508205 w 2076450"/>
                  <a:gd name="connsiteY123" fmla="*/ 1040606 h 3114675"/>
                  <a:gd name="connsiteX124" fmla="*/ 1532018 w 2076450"/>
                  <a:gd name="connsiteY124" fmla="*/ 969169 h 3114675"/>
                  <a:gd name="connsiteX125" fmla="*/ 1421528 w 2076450"/>
                  <a:gd name="connsiteY125" fmla="*/ 938689 h 3114675"/>
                  <a:gd name="connsiteX126" fmla="*/ 1154828 w 2076450"/>
                  <a:gd name="connsiteY126" fmla="*/ 903446 h 3114675"/>
                  <a:gd name="connsiteX127" fmla="*/ 1304370 w 2076450"/>
                  <a:gd name="connsiteY127" fmla="*/ 884396 h 3114675"/>
                  <a:gd name="connsiteX128" fmla="*/ 1351995 w 2076450"/>
                  <a:gd name="connsiteY128" fmla="*/ 868204 h 3114675"/>
                  <a:gd name="connsiteX129" fmla="*/ 1480583 w 2076450"/>
                  <a:gd name="connsiteY129" fmla="*/ 832009 h 3114675"/>
                  <a:gd name="connsiteX130" fmla="*/ 1363425 w 2076450"/>
                  <a:gd name="connsiteY130" fmla="*/ 798671 h 3114675"/>
                  <a:gd name="connsiteX131" fmla="*/ 1131015 w 2076450"/>
                  <a:gd name="connsiteY131" fmla="*/ 755809 h 3114675"/>
                  <a:gd name="connsiteX132" fmla="*/ 1019573 w 2076450"/>
                  <a:gd name="connsiteY132" fmla="*/ 655796 h 3114675"/>
                  <a:gd name="connsiteX133" fmla="*/ 1088153 w 2076450"/>
                  <a:gd name="connsiteY133" fmla="*/ 673894 h 3114675"/>
                  <a:gd name="connsiteX134" fmla="*/ 1244363 w 2076450"/>
                  <a:gd name="connsiteY134" fmla="*/ 727234 h 3114675"/>
                  <a:gd name="connsiteX135" fmla="*/ 1389143 w 2076450"/>
                  <a:gd name="connsiteY135" fmla="*/ 667226 h 3114675"/>
                  <a:gd name="connsiteX136" fmla="*/ 1174830 w 2076450"/>
                  <a:gd name="connsiteY136" fmla="*/ 590074 h 3114675"/>
                  <a:gd name="connsiteX137" fmla="*/ 1180545 w 2076450"/>
                  <a:gd name="connsiteY137" fmla="*/ 513874 h 3114675"/>
                  <a:gd name="connsiteX138" fmla="*/ 1228170 w 2076450"/>
                  <a:gd name="connsiteY138" fmla="*/ 415766 h 3114675"/>
                  <a:gd name="connsiteX139" fmla="*/ 1251983 w 2076450"/>
                  <a:gd name="connsiteY139" fmla="*/ 298609 h 3114675"/>
                  <a:gd name="connsiteX140" fmla="*/ 1035765 w 2076450"/>
                  <a:gd name="connsiteY140" fmla="*/ 451009 h 3114675"/>
                  <a:gd name="connsiteX141" fmla="*/ 1058625 w 2076450"/>
                  <a:gd name="connsiteY141" fmla="*/ 322421 h 3114675"/>
                  <a:gd name="connsiteX142" fmla="*/ 1052910 w 2076450"/>
                  <a:gd name="connsiteY142" fmla="*/ 251936 h 3114675"/>
                  <a:gd name="connsiteX143" fmla="*/ 1112918 w 2076450"/>
                  <a:gd name="connsiteY143" fmla="*/ 211931 h 3114675"/>
                  <a:gd name="connsiteX144" fmla="*/ 1064340 w 2076450"/>
                  <a:gd name="connsiteY144" fmla="*/ 185261 h 3114675"/>
                  <a:gd name="connsiteX145" fmla="*/ 991950 w 2076450"/>
                  <a:gd name="connsiteY145" fmla="*/ 191929 h 3114675"/>
                  <a:gd name="connsiteX146" fmla="*/ 996713 w 2076450"/>
                  <a:gd name="connsiteY146" fmla="*/ 111919 h 3114675"/>
                  <a:gd name="connsiteX147" fmla="*/ 949088 w 2076450"/>
                  <a:gd name="connsiteY147" fmla="*/ 7144 h 3114675"/>
                  <a:gd name="connsiteX148" fmla="*/ 949088 w 2076450"/>
                  <a:gd name="connsiteY148" fmla="*/ 7144 h 3114675"/>
                  <a:gd name="connsiteX149" fmla="*/ 949088 w 2076450"/>
                  <a:gd name="connsiteY149" fmla="*/ 7144 h 3114675"/>
                  <a:gd name="connsiteX150" fmla="*/ 886223 w 2076450"/>
                  <a:gd name="connsiteY150" fmla="*/ 287179 h 3114675"/>
                  <a:gd name="connsiteX151" fmla="*/ 908130 w 2076450"/>
                  <a:gd name="connsiteY151" fmla="*/ 327184 h 3114675"/>
                  <a:gd name="connsiteX152" fmla="*/ 886223 w 2076450"/>
                  <a:gd name="connsiteY152" fmla="*/ 287179 h 3114675"/>
                  <a:gd name="connsiteX153" fmla="*/ 863363 w 2076450"/>
                  <a:gd name="connsiteY153" fmla="*/ 404336 h 3114675"/>
                  <a:gd name="connsiteX154" fmla="*/ 876698 w 2076450"/>
                  <a:gd name="connsiteY154" fmla="*/ 435769 h 3114675"/>
                  <a:gd name="connsiteX155" fmla="*/ 863363 w 2076450"/>
                  <a:gd name="connsiteY155" fmla="*/ 404336 h 3114675"/>
                  <a:gd name="connsiteX156" fmla="*/ 1116728 w 2076450"/>
                  <a:gd name="connsiteY156" fmla="*/ 470059 h 3114675"/>
                  <a:gd name="connsiteX157" fmla="*/ 1066245 w 2076450"/>
                  <a:gd name="connsiteY157" fmla="*/ 511016 h 3114675"/>
                  <a:gd name="connsiteX158" fmla="*/ 1116728 w 2076450"/>
                  <a:gd name="connsiteY158" fmla="*/ 470059 h 3114675"/>
                  <a:gd name="connsiteX159" fmla="*/ 1009095 w 2076450"/>
                  <a:gd name="connsiteY159" fmla="*/ 584359 h 3114675"/>
                  <a:gd name="connsiteX160" fmla="*/ 1029098 w 2076450"/>
                  <a:gd name="connsiteY160" fmla="*/ 599599 h 3114675"/>
                  <a:gd name="connsiteX161" fmla="*/ 1009095 w 2076450"/>
                  <a:gd name="connsiteY161" fmla="*/ 584359 h 3114675"/>
                  <a:gd name="connsiteX162" fmla="*/ 1009095 w 2076450"/>
                  <a:gd name="connsiteY162" fmla="*/ 584359 h 3114675"/>
                  <a:gd name="connsiteX163" fmla="*/ 1111013 w 2076450"/>
                  <a:gd name="connsiteY163" fmla="*/ 603409 h 3114675"/>
                  <a:gd name="connsiteX164" fmla="*/ 1111013 w 2076450"/>
                  <a:gd name="connsiteY164" fmla="*/ 603409 h 3114675"/>
                  <a:gd name="connsiteX165" fmla="*/ 1251030 w 2076450"/>
                  <a:gd name="connsiteY165" fmla="*/ 632936 h 3114675"/>
                  <a:gd name="connsiteX166" fmla="*/ 1251030 w 2076450"/>
                  <a:gd name="connsiteY166" fmla="*/ 632936 h 3114675"/>
                  <a:gd name="connsiteX167" fmla="*/ 1032908 w 2076450"/>
                  <a:gd name="connsiteY167" fmla="*/ 760571 h 3114675"/>
                  <a:gd name="connsiteX168" fmla="*/ 1028145 w 2076450"/>
                  <a:gd name="connsiteY168" fmla="*/ 780574 h 3114675"/>
                  <a:gd name="connsiteX169" fmla="*/ 1032908 w 2076450"/>
                  <a:gd name="connsiteY169" fmla="*/ 760571 h 3114675"/>
                  <a:gd name="connsiteX170" fmla="*/ 1032908 w 2076450"/>
                  <a:gd name="connsiteY170" fmla="*/ 760571 h 3114675"/>
                  <a:gd name="connsiteX171" fmla="*/ 961470 w 2076450"/>
                  <a:gd name="connsiteY171" fmla="*/ 867251 h 3114675"/>
                  <a:gd name="connsiteX172" fmla="*/ 961470 w 2076450"/>
                  <a:gd name="connsiteY172" fmla="*/ 867251 h 3114675"/>
                  <a:gd name="connsiteX173" fmla="*/ 1036718 w 2076450"/>
                  <a:gd name="connsiteY173" fmla="*/ 884396 h 3114675"/>
                  <a:gd name="connsiteX174" fmla="*/ 1036718 w 2076450"/>
                  <a:gd name="connsiteY174" fmla="*/ 884396 h 3114675"/>
                  <a:gd name="connsiteX175" fmla="*/ 921465 w 2076450"/>
                  <a:gd name="connsiteY175" fmla="*/ 888206 h 3114675"/>
                  <a:gd name="connsiteX176" fmla="*/ 921465 w 2076450"/>
                  <a:gd name="connsiteY176" fmla="*/ 888206 h 3114675"/>
                  <a:gd name="connsiteX177" fmla="*/ 874793 w 2076450"/>
                  <a:gd name="connsiteY177" fmla="*/ 904399 h 3114675"/>
                  <a:gd name="connsiteX178" fmla="*/ 874793 w 2076450"/>
                  <a:gd name="connsiteY178" fmla="*/ 904399 h 3114675"/>
                  <a:gd name="connsiteX179" fmla="*/ 681435 w 2076450"/>
                  <a:gd name="connsiteY179" fmla="*/ 904399 h 3114675"/>
                  <a:gd name="connsiteX180" fmla="*/ 777638 w 2076450"/>
                  <a:gd name="connsiteY180" fmla="*/ 946309 h 3114675"/>
                  <a:gd name="connsiteX181" fmla="*/ 681435 w 2076450"/>
                  <a:gd name="connsiteY181" fmla="*/ 904399 h 3114675"/>
                  <a:gd name="connsiteX182" fmla="*/ 1532970 w 2076450"/>
                  <a:gd name="connsiteY182" fmla="*/ 1327309 h 3114675"/>
                  <a:gd name="connsiteX183" fmla="*/ 1532970 w 2076450"/>
                  <a:gd name="connsiteY183" fmla="*/ 1327309 h 3114675"/>
                  <a:gd name="connsiteX184" fmla="*/ 757635 w 2076450"/>
                  <a:gd name="connsiteY184" fmla="*/ 1423511 h 3114675"/>
                  <a:gd name="connsiteX185" fmla="*/ 757635 w 2076450"/>
                  <a:gd name="connsiteY185" fmla="*/ 1423511 h 3114675"/>
                  <a:gd name="connsiteX186" fmla="*/ 1558688 w 2076450"/>
                  <a:gd name="connsiteY186" fmla="*/ 1764506 h 3114675"/>
                  <a:gd name="connsiteX187" fmla="*/ 1558688 w 2076450"/>
                  <a:gd name="connsiteY187" fmla="*/ 1764506 h 3114675"/>
                  <a:gd name="connsiteX188" fmla="*/ 1766333 w 2076450"/>
                  <a:gd name="connsiteY188" fmla="*/ 1807369 h 3114675"/>
                  <a:gd name="connsiteX189" fmla="*/ 1766333 w 2076450"/>
                  <a:gd name="connsiteY189" fmla="*/ 1807369 h 3114675"/>
                  <a:gd name="connsiteX190" fmla="*/ 1769190 w 2076450"/>
                  <a:gd name="connsiteY190" fmla="*/ 2006441 h 3114675"/>
                  <a:gd name="connsiteX191" fmla="*/ 1769190 w 2076450"/>
                  <a:gd name="connsiteY191" fmla="*/ 2006441 h 3114675"/>
                  <a:gd name="connsiteX192" fmla="*/ 151845 w 2076450"/>
                  <a:gd name="connsiteY192" fmla="*/ 2329339 h 3114675"/>
                  <a:gd name="connsiteX193" fmla="*/ 151845 w 2076450"/>
                  <a:gd name="connsiteY193" fmla="*/ 2329339 h 3114675"/>
                  <a:gd name="connsiteX194" fmla="*/ 301388 w 2076450"/>
                  <a:gd name="connsiteY194" fmla="*/ 2397919 h 3114675"/>
                  <a:gd name="connsiteX195" fmla="*/ 469028 w 2076450"/>
                  <a:gd name="connsiteY195" fmla="*/ 2426494 h 3114675"/>
                  <a:gd name="connsiteX196" fmla="*/ 301388 w 2076450"/>
                  <a:gd name="connsiteY196" fmla="*/ 2397919 h 3114675"/>
                  <a:gd name="connsiteX197" fmla="*/ 517605 w 2076450"/>
                  <a:gd name="connsiteY197" fmla="*/ 2406491 h 3114675"/>
                  <a:gd name="connsiteX198" fmla="*/ 517605 w 2076450"/>
                  <a:gd name="connsiteY198" fmla="*/ 2406491 h 3114675"/>
                  <a:gd name="connsiteX199" fmla="*/ 423308 w 2076450"/>
                  <a:gd name="connsiteY199" fmla="*/ 2736056 h 3114675"/>
                  <a:gd name="connsiteX200" fmla="*/ 423308 w 2076450"/>
                  <a:gd name="connsiteY200" fmla="*/ 2736056 h 3114675"/>
                  <a:gd name="connsiteX0" fmla="*/ 941945 w 2063611"/>
                  <a:gd name="connsiteY0" fmla="*/ 0 h 3103331"/>
                  <a:gd name="connsiteX1" fmla="*/ 876222 w 2063611"/>
                  <a:gd name="connsiteY1" fmla="*/ 98107 h 3103331"/>
                  <a:gd name="connsiteX2" fmla="*/ 901940 w 2063611"/>
                  <a:gd name="connsiteY2" fmla="*/ 231457 h 3103331"/>
                  <a:gd name="connsiteX3" fmla="*/ 826692 w 2063611"/>
                  <a:gd name="connsiteY3" fmla="*/ 186690 h 3103331"/>
                  <a:gd name="connsiteX4" fmla="*/ 810500 w 2063611"/>
                  <a:gd name="connsiteY4" fmla="*/ 294322 h 3103331"/>
                  <a:gd name="connsiteX5" fmla="*/ 802880 w 2063611"/>
                  <a:gd name="connsiteY5" fmla="*/ 320992 h 3103331"/>
                  <a:gd name="connsiteX6" fmla="*/ 677150 w 2063611"/>
                  <a:gd name="connsiteY6" fmla="*/ 374332 h 3103331"/>
                  <a:gd name="connsiteX7" fmla="*/ 696200 w 2063611"/>
                  <a:gd name="connsiteY7" fmla="*/ 443865 h 3103331"/>
                  <a:gd name="connsiteX8" fmla="*/ 707630 w 2063611"/>
                  <a:gd name="connsiteY8" fmla="*/ 532447 h 3103331"/>
                  <a:gd name="connsiteX9" fmla="*/ 820977 w 2063611"/>
                  <a:gd name="connsiteY9" fmla="*/ 566737 h 3103331"/>
                  <a:gd name="connsiteX10" fmla="*/ 940040 w 2063611"/>
                  <a:gd name="connsiteY10" fmla="*/ 570547 h 3103331"/>
                  <a:gd name="connsiteX11" fmla="*/ 724775 w 2063611"/>
                  <a:gd name="connsiteY11" fmla="*/ 611505 h 3103331"/>
                  <a:gd name="connsiteX12" fmla="*/ 523797 w 2063611"/>
                  <a:gd name="connsiteY12" fmla="*/ 594360 h 3103331"/>
                  <a:gd name="connsiteX13" fmla="*/ 590472 w 2063611"/>
                  <a:gd name="connsiteY13" fmla="*/ 641985 h 3103331"/>
                  <a:gd name="connsiteX14" fmla="*/ 621905 w 2063611"/>
                  <a:gd name="connsiteY14" fmla="*/ 681037 h 3103331"/>
                  <a:gd name="connsiteX15" fmla="*/ 707630 w 2063611"/>
                  <a:gd name="connsiteY15" fmla="*/ 721042 h 3103331"/>
                  <a:gd name="connsiteX16" fmla="*/ 940040 w 2063611"/>
                  <a:gd name="connsiteY16" fmla="*/ 681990 h 3103331"/>
                  <a:gd name="connsiteX17" fmla="*/ 667625 w 2063611"/>
                  <a:gd name="connsiteY17" fmla="*/ 751522 h 3103331"/>
                  <a:gd name="connsiteX18" fmla="*/ 520940 w 2063611"/>
                  <a:gd name="connsiteY18" fmla="*/ 781050 h 3103331"/>
                  <a:gd name="connsiteX19" fmla="*/ 523797 w 2063611"/>
                  <a:gd name="connsiteY19" fmla="*/ 839152 h 3103331"/>
                  <a:gd name="connsiteX20" fmla="*/ 561897 w 2063611"/>
                  <a:gd name="connsiteY20" fmla="*/ 905827 h 3103331"/>
                  <a:gd name="connsiteX21" fmla="*/ 495222 w 2063611"/>
                  <a:gd name="connsiteY21" fmla="*/ 951547 h 3103331"/>
                  <a:gd name="connsiteX22" fmla="*/ 402830 w 2063611"/>
                  <a:gd name="connsiteY22" fmla="*/ 965835 h 3103331"/>
                  <a:gd name="connsiteX23" fmla="*/ 539990 w 2063611"/>
                  <a:gd name="connsiteY23" fmla="*/ 1060132 h 3103331"/>
                  <a:gd name="connsiteX24" fmla="*/ 722870 w 2063611"/>
                  <a:gd name="connsiteY24" fmla="*/ 1148715 h 3103331"/>
                  <a:gd name="connsiteX25" fmla="*/ 401877 w 2063611"/>
                  <a:gd name="connsiteY25" fmla="*/ 1197292 h 3103331"/>
                  <a:gd name="connsiteX26" fmla="*/ 523797 w 2063611"/>
                  <a:gd name="connsiteY26" fmla="*/ 1303020 h 3103331"/>
                  <a:gd name="connsiteX27" fmla="*/ 359015 w 2063611"/>
                  <a:gd name="connsiteY27" fmla="*/ 1358265 h 3103331"/>
                  <a:gd name="connsiteX28" fmla="*/ 630477 w 2063611"/>
                  <a:gd name="connsiteY28" fmla="*/ 1405890 h 3103331"/>
                  <a:gd name="connsiteX29" fmla="*/ 610475 w 2063611"/>
                  <a:gd name="connsiteY29" fmla="*/ 1480185 h 3103331"/>
                  <a:gd name="connsiteX30" fmla="*/ 279005 w 2063611"/>
                  <a:gd name="connsiteY30" fmla="*/ 1581150 h 3103331"/>
                  <a:gd name="connsiteX31" fmla="*/ 543800 w 2063611"/>
                  <a:gd name="connsiteY31" fmla="*/ 1681162 h 3103331"/>
                  <a:gd name="connsiteX32" fmla="*/ 620000 w 2063611"/>
                  <a:gd name="connsiteY32" fmla="*/ 1659255 h 3103331"/>
                  <a:gd name="connsiteX33" fmla="*/ 727632 w 2063611"/>
                  <a:gd name="connsiteY33" fmla="*/ 1655445 h 3103331"/>
                  <a:gd name="connsiteX34" fmla="*/ 597140 w 2063611"/>
                  <a:gd name="connsiteY34" fmla="*/ 1752600 h 3103331"/>
                  <a:gd name="connsiteX35" fmla="*/ 210425 w 2063611"/>
                  <a:gd name="connsiteY35" fmla="*/ 1787842 h 3103331"/>
                  <a:gd name="connsiteX36" fmla="*/ 207567 w 2063611"/>
                  <a:gd name="connsiteY36" fmla="*/ 1855470 h 3103331"/>
                  <a:gd name="connsiteX37" fmla="*/ 328535 w 2063611"/>
                  <a:gd name="connsiteY37" fmla="*/ 1906905 h 3103331"/>
                  <a:gd name="connsiteX38" fmla="*/ 465695 w 2063611"/>
                  <a:gd name="connsiteY38" fmla="*/ 1909762 h 3103331"/>
                  <a:gd name="connsiteX39" fmla="*/ 546657 w 2063611"/>
                  <a:gd name="connsiteY39" fmla="*/ 1945957 h 3103331"/>
                  <a:gd name="connsiteX40" fmla="*/ 595235 w 2063611"/>
                  <a:gd name="connsiteY40" fmla="*/ 1997392 h 3103331"/>
                  <a:gd name="connsiteX41" fmla="*/ 268527 w 2063611"/>
                  <a:gd name="connsiteY41" fmla="*/ 2017395 h 3103331"/>
                  <a:gd name="connsiteX42" fmla="*/ 229475 w 2063611"/>
                  <a:gd name="connsiteY42" fmla="*/ 2042160 h 3103331"/>
                  <a:gd name="connsiteX43" fmla="*/ 255192 w 2063611"/>
                  <a:gd name="connsiteY43" fmla="*/ 2085022 h 3103331"/>
                  <a:gd name="connsiteX44" fmla="*/ 413307 w 2063611"/>
                  <a:gd name="connsiteY44" fmla="*/ 2144077 h 3103331"/>
                  <a:gd name="connsiteX45" fmla="*/ 473315 w 2063611"/>
                  <a:gd name="connsiteY45" fmla="*/ 2166937 h 3103331"/>
                  <a:gd name="connsiteX46" fmla="*/ 262812 w 2063611"/>
                  <a:gd name="connsiteY46" fmla="*/ 2221230 h 3103331"/>
                  <a:gd name="connsiteX47" fmla="*/ 98982 w 2063611"/>
                  <a:gd name="connsiteY47" fmla="*/ 2243137 h 3103331"/>
                  <a:gd name="connsiteX48" fmla="*/ 38022 w 2063611"/>
                  <a:gd name="connsiteY48" fmla="*/ 2283142 h 3103331"/>
                  <a:gd name="connsiteX49" fmla="*/ 77075 w 2063611"/>
                  <a:gd name="connsiteY49" fmla="*/ 2346007 h 3103331"/>
                  <a:gd name="connsiteX50" fmla="*/ 196137 w 2063611"/>
                  <a:gd name="connsiteY50" fmla="*/ 2437447 h 3103331"/>
                  <a:gd name="connsiteX51" fmla="*/ 165657 w 2063611"/>
                  <a:gd name="connsiteY51" fmla="*/ 2471737 h 3103331"/>
                  <a:gd name="connsiteX52" fmla="*/ 194232 w 2063611"/>
                  <a:gd name="connsiteY52" fmla="*/ 2512695 h 3103331"/>
                  <a:gd name="connsiteX53" fmla="*/ 294245 w 2063611"/>
                  <a:gd name="connsiteY53" fmla="*/ 2551747 h 3103331"/>
                  <a:gd name="connsiteX54" fmla="*/ 69455 w 2063611"/>
                  <a:gd name="connsiteY54" fmla="*/ 2582227 h 3103331"/>
                  <a:gd name="connsiteX55" fmla="*/ 51357 w 2063611"/>
                  <a:gd name="connsiteY55" fmla="*/ 2652712 h 3103331"/>
                  <a:gd name="connsiteX56" fmla="*/ 103745 w 2063611"/>
                  <a:gd name="connsiteY56" fmla="*/ 2686050 h 3103331"/>
                  <a:gd name="connsiteX57" fmla="*/ 207567 w 2063611"/>
                  <a:gd name="connsiteY57" fmla="*/ 2720340 h 3103331"/>
                  <a:gd name="connsiteX58" fmla="*/ 255192 w 2063611"/>
                  <a:gd name="connsiteY58" fmla="*/ 2748915 h 3103331"/>
                  <a:gd name="connsiteX59" fmla="*/ 351395 w 2063611"/>
                  <a:gd name="connsiteY59" fmla="*/ 2726055 h 3103331"/>
                  <a:gd name="connsiteX60" fmla="*/ 247572 w 2063611"/>
                  <a:gd name="connsiteY60" fmla="*/ 2751772 h 3103331"/>
                  <a:gd name="connsiteX61" fmla="*/ 38022 w 2063611"/>
                  <a:gd name="connsiteY61" fmla="*/ 2799397 h 3103331"/>
                  <a:gd name="connsiteX62" fmla="*/ 38975 w 2063611"/>
                  <a:gd name="connsiteY62" fmla="*/ 2858452 h 3103331"/>
                  <a:gd name="connsiteX63" fmla="*/ 81837 w 2063611"/>
                  <a:gd name="connsiteY63" fmla="*/ 2887980 h 3103331"/>
                  <a:gd name="connsiteX64" fmla="*/ 148512 w 2063611"/>
                  <a:gd name="connsiteY64" fmla="*/ 2895600 h 3103331"/>
                  <a:gd name="connsiteX65" fmla="*/ 336155 w 2063611"/>
                  <a:gd name="connsiteY65" fmla="*/ 2907030 h 3103331"/>
                  <a:gd name="connsiteX66" fmla="*/ 294245 w 2063611"/>
                  <a:gd name="connsiteY66" fmla="*/ 2948940 h 3103331"/>
                  <a:gd name="connsiteX67" fmla="*/ 354252 w 2063611"/>
                  <a:gd name="connsiteY67" fmla="*/ 2973705 h 3103331"/>
                  <a:gd name="connsiteX68" fmla="*/ 504747 w 2063611"/>
                  <a:gd name="connsiteY68" fmla="*/ 3022282 h 3103331"/>
                  <a:gd name="connsiteX69" fmla="*/ 596187 w 2063611"/>
                  <a:gd name="connsiteY69" fmla="*/ 3050857 h 3103331"/>
                  <a:gd name="connsiteX70" fmla="*/ 818120 w 2063611"/>
                  <a:gd name="connsiteY70" fmla="*/ 2947035 h 3103331"/>
                  <a:gd name="connsiteX71" fmla="*/ 950517 w 2063611"/>
                  <a:gd name="connsiteY71" fmla="*/ 2920365 h 3103331"/>
                  <a:gd name="connsiteX72" fmla="*/ 1006715 w 2063611"/>
                  <a:gd name="connsiteY72" fmla="*/ 3095625 h 3103331"/>
                  <a:gd name="connsiteX73" fmla="*/ 1076216 w 2063611"/>
                  <a:gd name="connsiteY73" fmla="*/ 3013710 h 3103331"/>
                  <a:gd name="connsiteX74" fmla="*/ 1184832 w 2063611"/>
                  <a:gd name="connsiteY74" fmla="*/ 2989897 h 3103331"/>
                  <a:gd name="connsiteX75" fmla="*/ 1461057 w 2063611"/>
                  <a:gd name="connsiteY75" fmla="*/ 3019425 h 3103331"/>
                  <a:gd name="connsiteX76" fmla="*/ 1554402 w 2063611"/>
                  <a:gd name="connsiteY76" fmla="*/ 2995612 h 3103331"/>
                  <a:gd name="connsiteX77" fmla="*/ 1672512 w 2063611"/>
                  <a:gd name="connsiteY77" fmla="*/ 3023235 h 3103331"/>
                  <a:gd name="connsiteX78" fmla="*/ 1741092 w 2063611"/>
                  <a:gd name="connsiteY78" fmla="*/ 2988945 h 3103331"/>
                  <a:gd name="connsiteX79" fmla="*/ 1886825 w 2063611"/>
                  <a:gd name="connsiteY79" fmla="*/ 3002280 h 3103331"/>
                  <a:gd name="connsiteX80" fmla="*/ 1881110 w 2063611"/>
                  <a:gd name="connsiteY80" fmla="*/ 2937510 h 3103331"/>
                  <a:gd name="connsiteX81" fmla="*/ 1957310 w 2063611"/>
                  <a:gd name="connsiteY81" fmla="*/ 2940367 h 3103331"/>
                  <a:gd name="connsiteX82" fmla="*/ 1941117 w 2063611"/>
                  <a:gd name="connsiteY82" fmla="*/ 2906077 h 3103331"/>
                  <a:gd name="connsiteX83" fmla="*/ 1836342 w 2063611"/>
                  <a:gd name="connsiteY83" fmla="*/ 2846070 h 3103331"/>
                  <a:gd name="connsiteX84" fmla="*/ 1876347 w 2063611"/>
                  <a:gd name="connsiteY84" fmla="*/ 2811780 h 3103331"/>
                  <a:gd name="connsiteX85" fmla="*/ 1902065 w 2063611"/>
                  <a:gd name="connsiteY85" fmla="*/ 2783205 h 3103331"/>
                  <a:gd name="connsiteX86" fmla="*/ 2024937 w 2063611"/>
                  <a:gd name="connsiteY86" fmla="*/ 2750820 h 3103331"/>
                  <a:gd name="connsiteX87" fmla="*/ 2029700 w 2063611"/>
                  <a:gd name="connsiteY87" fmla="*/ 2704147 h 3103331"/>
                  <a:gd name="connsiteX88" fmla="*/ 2001125 w 2063611"/>
                  <a:gd name="connsiteY88" fmla="*/ 2663190 h 3103331"/>
                  <a:gd name="connsiteX89" fmla="*/ 1936355 w 2063611"/>
                  <a:gd name="connsiteY89" fmla="*/ 2638425 h 3103331"/>
                  <a:gd name="connsiteX90" fmla="*/ 1785860 w 2063611"/>
                  <a:gd name="connsiteY90" fmla="*/ 2644140 h 3103331"/>
                  <a:gd name="connsiteX91" fmla="*/ 1490585 w 2063611"/>
                  <a:gd name="connsiteY91" fmla="*/ 2531745 h 3103331"/>
                  <a:gd name="connsiteX92" fmla="*/ 1584882 w 2063611"/>
                  <a:gd name="connsiteY92" fmla="*/ 2527935 h 3103331"/>
                  <a:gd name="connsiteX93" fmla="*/ 1817292 w 2063611"/>
                  <a:gd name="connsiteY93" fmla="*/ 2559367 h 3103331"/>
                  <a:gd name="connsiteX94" fmla="*/ 1931592 w 2063611"/>
                  <a:gd name="connsiteY94" fmla="*/ 2442210 h 3103331"/>
                  <a:gd name="connsiteX95" fmla="*/ 1993505 w 2063611"/>
                  <a:gd name="connsiteY95" fmla="*/ 2409825 h 3103331"/>
                  <a:gd name="connsiteX96" fmla="*/ 1985885 w 2063611"/>
                  <a:gd name="connsiteY96" fmla="*/ 2380297 h 3103331"/>
                  <a:gd name="connsiteX97" fmla="*/ 1542020 w 2063611"/>
                  <a:gd name="connsiteY97" fmla="*/ 2321242 h 3103331"/>
                  <a:gd name="connsiteX98" fmla="*/ 1547735 w 2063611"/>
                  <a:gd name="connsiteY98" fmla="*/ 2275522 h 3103331"/>
                  <a:gd name="connsiteX99" fmla="*/ 1816340 w 2063611"/>
                  <a:gd name="connsiteY99" fmla="*/ 2284095 h 3103331"/>
                  <a:gd name="connsiteX100" fmla="*/ 1987790 w 2063611"/>
                  <a:gd name="connsiteY100" fmla="*/ 2151697 h 3103331"/>
                  <a:gd name="connsiteX101" fmla="*/ 2006840 w 2063611"/>
                  <a:gd name="connsiteY101" fmla="*/ 2117407 h 3103331"/>
                  <a:gd name="connsiteX102" fmla="*/ 1692515 w 2063611"/>
                  <a:gd name="connsiteY102" fmla="*/ 2054542 h 3103331"/>
                  <a:gd name="connsiteX103" fmla="*/ 1801100 w 2063611"/>
                  <a:gd name="connsiteY103" fmla="*/ 2020252 h 3103331"/>
                  <a:gd name="connsiteX104" fmla="*/ 1829675 w 2063611"/>
                  <a:gd name="connsiteY104" fmla="*/ 1993582 h 3103331"/>
                  <a:gd name="connsiteX105" fmla="*/ 1868727 w 2063611"/>
                  <a:gd name="connsiteY105" fmla="*/ 1927860 h 3103331"/>
                  <a:gd name="connsiteX106" fmla="*/ 1593455 w 2063611"/>
                  <a:gd name="connsiteY106" fmla="*/ 1862137 h 3103331"/>
                  <a:gd name="connsiteX107" fmla="*/ 1816340 w 2063611"/>
                  <a:gd name="connsiteY107" fmla="*/ 1730692 h 3103331"/>
                  <a:gd name="connsiteX108" fmla="*/ 1584882 w 2063611"/>
                  <a:gd name="connsiteY108" fmla="*/ 1722120 h 3103331"/>
                  <a:gd name="connsiteX109" fmla="*/ 1632507 w 2063611"/>
                  <a:gd name="connsiteY109" fmla="*/ 1685925 h 3103331"/>
                  <a:gd name="connsiteX110" fmla="*/ 1641080 w 2063611"/>
                  <a:gd name="connsiteY110" fmla="*/ 1644967 h 3103331"/>
                  <a:gd name="connsiteX111" fmla="*/ 1430577 w 2063611"/>
                  <a:gd name="connsiteY111" fmla="*/ 1605915 h 3103331"/>
                  <a:gd name="connsiteX112" fmla="*/ 1512492 w 2063611"/>
                  <a:gd name="connsiteY112" fmla="*/ 1549717 h 3103331"/>
                  <a:gd name="connsiteX113" fmla="*/ 1690610 w 2063611"/>
                  <a:gd name="connsiteY113" fmla="*/ 1452562 h 3103331"/>
                  <a:gd name="connsiteX114" fmla="*/ 1532495 w 2063611"/>
                  <a:gd name="connsiteY114" fmla="*/ 1428750 h 3103331"/>
                  <a:gd name="connsiteX115" fmla="*/ 1513445 w 2063611"/>
                  <a:gd name="connsiteY115" fmla="*/ 1381125 h 3103331"/>
                  <a:gd name="connsiteX116" fmla="*/ 1275320 w 2063611"/>
                  <a:gd name="connsiteY116" fmla="*/ 1353502 h 3103331"/>
                  <a:gd name="connsiteX117" fmla="*/ 1561070 w 2063611"/>
                  <a:gd name="connsiteY117" fmla="*/ 1321117 h 3103331"/>
                  <a:gd name="connsiteX118" fmla="*/ 1586787 w 2063611"/>
                  <a:gd name="connsiteY118" fmla="*/ 1202055 h 3103331"/>
                  <a:gd name="connsiteX119" fmla="*/ 1433435 w 2063611"/>
                  <a:gd name="connsiteY119" fmla="*/ 1143952 h 3103331"/>
                  <a:gd name="connsiteX120" fmla="*/ 1120062 w 2063611"/>
                  <a:gd name="connsiteY120" fmla="*/ 1087755 h 3103331"/>
                  <a:gd name="connsiteX121" fmla="*/ 1302942 w 2063611"/>
                  <a:gd name="connsiteY121" fmla="*/ 1102042 h 3103331"/>
                  <a:gd name="connsiteX122" fmla="*/ 1399145 w 2063611"/>
                  <a:gd name="connsiteY122" fmla="*/ 1087755 h 3103331"/>
                  <a:gd name="connsiteX123" fmla="*/ 1501062 w 2063611"/>
                  <a:gd name="connsiteY123" fmla="*/ 1033462 h 3103331"/>
                  <a:gd name="connsiteX124" fmla="*/ 1524875 w 2063611"/>
                  <a:gd name="connsiteY124" fmla="*/ 962025 h 3103331"/>
                  <a:gd name="connsiteX125" fmla="*/ 1414385 w 2063611"/>
                  <a:gd name="connsiteY125" fmla="*/ 931545 h 3103331"/>
                  <a:gd name="connsiteX126" fmla="*/ 1147685 w 2063611"/>
                  <a:gd name="connsiteY126" fmla="*/ 896302 h 3103331"/>
                  <a:gd name="connsiteX127" fmla="*/ 1297227 w 2063611"/>
                  <a:gd name="connsiteY127" fmla="*/ 877252 h 3103331"/>
                  <a:gd name="connsiteX128" fmla="*/ 1344852 w 2063611"/>
                  <a:gd name="connsiteY128" fmla="*/ 861060 h 3103331"/>
                  <a:gd name="connsiteX129" fmla="*/ 1473440 w 2063611"/>
                  <a:gd name="connsiteY129" fmla="*/ 824865 h 3103331"/>
                  <a:gd name="connsiteX130" fmla="*/ 1356282 w 2063611"/>
                  <a:gd name="connsiteY130" fmla="*/ 791527 h 3103331"/>
                  <a:gd name="connsiteX131" fmla="*/ 1123872 w 2063611"/>
                  <a:gd name="connsiteY131" fmla="*/ 748665 h 3103331"/>
                  <a:gd name="connsiteX132" fmla="*/ 1012430 w 2063611"/>
                  <a:gd name="connsiteY132" fmla="*/ 648652 h 3103331"/>
                  <a:gd name="connsiteX133" fmla="*/ 1081010 w 2063611"/>
                  <a:gd name="connsiteY133" fmla="*/ 666750 h 3103331"/>
                  <a:gd name="connsiteX134" fmla="*/ 1237220 w 2063611"/>
                  <a:gd name="connsiteY134" fmla="*/ 720090 h 3103331"/>
                  <a:gd name="connsiteX135" fmla="*/ 1382000 w 2063611"/>
                  <a:gd name="connsiteY135" fmla="*/ 660082 h 3103331"/>
                  <a:gd name="connsiteX136" fmla="*/ 1167687 w 2063611"/>
                  <a:gd name="connsiteY136" fmla="*/ 582930 h 3103331"/>
                  <a:gd name="connsiteX137" fmla="*/ 1173402 w 2063611"/>
                  <a:gd name="connsiteY137" fmla="*/ 506730 h 3103331"/>
                  <a:gd name="connsiteX138" fmla="*/ 1221027 w 2063611"/>
                  <a:gd name="connsiteY138" fmla="*/ 408622 h 3103331"/>
                  <a:gd name="connsiteX139" fmla="*/ 1244840 w 2063611"/>
                  <a:gd name="connsiteY139" fmla="*/ 291465 h 3103331"/>
                  <a:gd name="connsiteX140" fmla="*/ 1028622 w 2063611"/>
                  <a:gd name="connsiteY140" fmla="*/ 443865 h 3103331"/>
                  <a:gd name="connsiteX141" fmla="*/ 1051482 w 2063611"/>
                  <a:gd name="connsiteY141" fmla="*/ 315277 h 3103331"/>
                  <a:gd name="connsiteX142" fmla="*/ 1045767 w 2063611"/>
                  <a:gd name="connsiteY142" fmla="*/ 244792 h 3103331"/>
                  <a:gd name="connsiteX143" fmla="*/ 1105775 w 2063611"/>
                  <a:gd name="connsiteY143" fmla="*/ 204787 h 3103331"/>
                  <a:gd name="connsiteX144" fmla="*/ 1057197 w 2063611"/>
                  <a:gd name="connsiteY144" fmla="*/ 178117 h 3103331"/>
                  <a:gd name="connsiteX145" fmla="*/ 984807 w 2063611"/>
                  <a:gd name="connsiteY145" fmla="*/ 184785 h 3103331"/>
                  <a:gd name="connsiteX146" fmla="*/ 989570 w 2063611"/>
                  <a:gd name="connsiteY146" fmla="*/ 104775 h 3103331"/>
                  <a:gd name="connsiteX147" fmla="*/ 941945 w 2063611"/>
                  <a:gd name="connsiteY147" fmla="*/ 0 h 3103331"/>
                  <a:gd name="connsiteX148" fmla="*/ 941945 w 2063611"/>
                  <a:gd name="connsiteY148" fmla="*/ 0 h 3103331"/>
                  <a:gd name="connsiteX149" fmla="*/ 941945 w 2063611"/>
                  <a:gd name="connsiteY149" fmla="*/ 0 h 3103331"/>
                  <a:gd name="connsiteX150" fmla="*/ 879080 w 2063611"/>
                  <a:gd name="connsiteY150" fmla="*/ 280035 h 3103331"/>
                  <a:gd name="connsiteX151" fmla="*/ 900987 w 2063611"/>
                  <a:gd name="connsiteY151" fmla="*/ 320040 h 3103331"/>
                  <a:gd name="connsiteX152" fmla="*/ 879080 w 2063611"/>
                  <a:gd name="connsiteY152" fmla="*/ 280035 h 3103331"/>
                  <a:gd name="connsiteX153" fmla="*/ 856220 w 2063611"/>
                  <a:gd name="connsiteY153" fmla="*/ 397192 h 3103331"/>
                  <a:gd name="connsiteX154" fmla="*/ 869555 w 2063611"/>
                  <a:gd name="connsiteY154" fmla="*/ 428625 h 3103331"/>
                  <a:gd name="connsiteX155" fmla="*/ 856220 w 2063611"/>
                  <a:gd name="connsiteY155" fmla="*/ 397192 h 3103331"/>
                  <a:gd name="connsiteX156" fmla="*/ 1109585 w 2063611"/>
                  <a:gd name="connsiteY156" fmla="*/ 462915 h 3103331"/>
                  <a:gd name="connsiteX157" fmla="*/ 1059102 w 2063611"/>
                  <a:gd name="connsiteY157" fmla="*/ 503872 h 3103331"/>
                  <a:gd name="connsiteX158" fmla="*/ 1109585 w 2063611"/>
                  <a:gd name="connsiteY158" fmla="*/ 462915 h 3103331"/>
                  <a:gd name="connsiteX159" fmla="*/ 1001952 w 2063611"/>
                  <a:gd name="connsiteY159" fmla="*/ 577215 h 3103331"/>
                  <a:gd name="connsiteX160" fmla="*/ 1021955 w 2063611"/>
                  <a:gd name="connsiteY160" fmla="*/ 592455 h 3103331"/>
                  <a:gd name="connsiteX161" fmla="*/ 1001952 w 2063611"/>
                  <a:gd name="connsiteY161" fmla="*/ 577215 h 3103331"/>
                  <a:gd name="connsiteX162" fmla="*/ 1001952 w 2063611"/>
                  <a:gd name="connsiteY162" fmla="*/ 577215 h 3103331"/>
                  <a:gd name="connsiteX163" fmla="*/ 1103870 w 2063611"/>
                  <a:gd name="connsiteY163" fmla="*/ 596265 h 3103331"/>
                  <a:gd name="connsiteX164" fmla="*/ 1103870 w 2063611"/>
                  <a:gd name="connsiteY164" fmla="*/ 596265 h 3103331"/>
                  <a:gd name="connsiteX165" fmla="*/ 1243887 w 2063611"/>
                  <a:gd name="connsiteY165" fmla="*/ 625792 h 3103331"/>
                  <a:gd name="connsiteX166" fmla="*/ 1243887 w 2063611"/>
                  <a:gd name="connsiteY166" fmla="*/ 625792 h 3103331"/>
                  <a:gd name="connsiteX167" fmla="*/ 1025765 w 2063611"/>
                  <a:gd name="connsiteY167" fmla="*/ 753427 h 3103331"/>
                  <a:gd name="connsiteX168" fmla="*/ 1021002 w 2063611"/>
                  <a:gd name="connsiteY168" fmla="*/ 773430 h 3103331"/>
                  <a:gd name="connsiteX169" fmla="*/ 1025765 w 2063611"/>
                  <a:gd name="connsiteY169" fmla="*/ 753427 h 3103331"/>
                  <a:gd name="connsiteX170" fmla="*/ 1025765 w 2063611"/>
                  <a:gd name="connsiteY170" fmla="*/ 753427 h 3103331"/>
                  <a:gd name="connsiteX171" fmla="*/ 954327 w 2063611"/>
                  <a:gd name="connsiteY171" fmla="*/ 860107 h 3103331"/>
                  <a:gd name="connsiteX172" fmla="*/ 954327 w 2063611"/>
                  <a:gd name="connsiteY172" fmla="*/ 860107 h 3103331"/>
                  <a:gd name="connsiteX173" fmla="*/ 1029575 w 2063611"/>
                  <a:gd name="connsiteY173" fmla="*/ 877252 h 3103331"/>
                  <a:gd name="connsiteX174" fmla="*/ 1029575 w 2063611"/>
                  <a:gd name="connsiteY174" fmla="*/ 877252 h 3103331"/>
                  <a:gd name="connsiteX175" fmla="*/ 914322 w 2063611"/>
                  <a:gd name="connsiteY175" fmla="*/ 881062 h 3103331"/>
                  <a:gd name="connsiteX176" fmla="*/ 914322 w 2063611"/>
                  <a:gd name="connsiteY176" fmla="*/ 881062 h 3103331"/>
                  <a:gd name="connsiteX177" fmla="*/ 867650 w 2063611"/>
                  <a:gd name="connsiteY177" fmla="*/ 897255 h 3103331"/>
                  <a:gd name="connsiteX178" fmla="*/ 867650 w 2063611"/>
                  <a:gd name="connsiteY178" fmla="*/ 897255 h 3103331"/>
                  <a:gd name="connsiteX179" fmla="*/ 674292 w 2063611"/>
                  <a:gd name="connsiteY179" fmla="*/ 897255 h 3103331"/>
                  <a:gd name="connsiteX180" fmla="*/ 770495 w 2063611"/>
                  <a:gd name="connsiteY180" fmla="*/ 939165 h 3103331"/>
                  <a:gd name="connsiteX181" fmla="*/ 674292 w 2063611"/>
                  <a:gd name="connsiteY181" fmla="*/ 897255 h 3103331"/>
                  <a:gd name="connsiteX182" fmla="*/ 1525827 w 2063611"/>
                  <a:gd name="connsiteY182" fmla="*/ 1320165 h 3103331"/>
                  <a:gd name="connsiteX183" fmla="*/ 1525827 w 2063611"/>
                  <a:gd name="connsiteY183" fmla="*/ 1320165 h 3103331"/>
                  <a:gd name="connsiteX184" fmla="*/ 750492 w 2063611"/>
                  <a:gd name="connsiteY184" fmla="*/ 1416367 h 3103331"/>
                  <a:gd name="connsiteX185" fmla="*/ 750492 w 2063611"/>
                  <a:gd name="connsiteY185" fmla="*/ 1416367 h 3103331"/>
                  <a:gd name="connsiteX186" fmla="*/ 1551545 w 2063611"/>
                  <a:gd name="connsiteY186" fmla="*/ 1757362 h 3103331"/>
                  <a:gd name="connsiteX187" fmla="*/ 1551545 w 2063611"/>
                  <a:gd name="connsiteY187" fmla="*/ 1757362 h 3103331"/>
                  <a:gd name="connsiteX188" fmla="*/ 1759190 w 2063611"/>
                  <a:gd name="connsiteY188" fmla="*/ 1800225 h 3103331"/>
                  <a:gd name="connsiteX189" fmla="*/ 1759190 w 2063611"/>
                  <a:gd name="connsiteY189" fmla="*/ 1800225 h 3103331"/>
                  <a:gd name="connsiteX190" fmla="*/ 1762047 w 2063611"/>
                  <a:gd name="connsiteY190" fmla="*/ 1999297 h 3103331"/>
                  <a:gd name="connsiteX191" fmla="*/ 1762047 w 2063611"/>
                  <a:gd name="connsiteY191" fmla="*/ 1999297 h 3103331"/>
                  <a:gd name="connsiteX192" fmla="*/ 144702 w 2063611"/>
                  <a:gd name="connsiteY192" fmla="*/ 2322195 h 3103331"/>
                  <a:gd name="connsiteX193" fmla="*/ 144702 w 2063611"/>
                  <a:gd name="connsiteY193" fmla="*/ 2322195 h 3103331"/>
                  <a:gd name="connsiteX194" fmla="*/ 294245 w 2063611"/>
                  <a:gd name="connsiteY194" fmla="*/ 2390775 h 3103331"/>
                  <a:gd name="connsiteX195" fmla="*/ 461885 w 2063611"/>
                  <a:gd name="connsiteY195" fmla="*/ 2419350 h 3103331"/>
                  <a:gd name="connsiteX196" fmla="*/ 294245 w 2063611"/>
                  <a:gd name="connsiteY196" fmla="*/ 2390775 h 3103331"/>
                  <a:gd name="connsiteX197" fmla="*/ 510462 w 2063611"/>
                  <a:gd name="connsiteY197" fmla="*/ 2399347 h 3103331"/>
                  <a:gd name="connsiteX198" fmla="*/ 510462 w 2063611"/>
                  <a:gd name="connsiteY198" fmla="*/ 2399347 h 3103331"/>
                  <a:gd name="connsiteX199" fmla="*/ 416165 w 2063611"/>
                  <a:gd name="connsiteY199" fmla="*/ 2728912 h 3103331"/>
                  <a:gd name="connsiteX200" fmla="*/ 416165 w 2063611"/>
                  <a:gd name="connsiteY200" fmla="*/ 2728912 h 310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2063611" h="3103331">
                    <a:moveTo>
                      <a:pt x="941945" y="0"/>
                    </a:moveTo>
                    <a:cubicBezTo>
                      <a:pt x="931467" y="55245"/>
                      <a:pt x="965757" y="193357"/>
                      <a:pt x="876222" y="98107"/>
                    </a:cubicBezTo>
                    <a:cubicBezTo>
                      <a:pt x="863840" y="98107"/>
                      <a:pt x="985760" y="307657"/>
                      <a:pt x="901940" y="231457"/>
                    </a:cubicBezTo>
                    <a:cubicBezTo>
                      <a:pt x="891462" y="164782"/>
                      <a:pt x="856220" y="167640"/>
                      <a:pt x="826692" y="186690"/>
                    </a:cubicBezTo>
                    <a:cubicBezTo>
                      <a:pt x="725727" y="147637"/>
                      <a:pt x="851457" y="278130"/>
                      <a:pt x="810500" y="294322"/>
                    </a:cubicBezTo>
                    <a:cubicBezTo>
                      <a:pt x="888605" y="294322"/>
                      <a:pt x="862887" y="349567"/>
                      <a:pt x="802880" y="320992"/>
                    </a:cubicBezTo>
                    <a:cubicBezTo>
                      <a:pt x="899082" y="452437"/>
                      <a:pt x="679055" y="340995"/>
                      <a:pt x="677150" y="374332"/>
                    </a:cubicBezTo>
                    <a:cubicBezTo>
                      <a:pt x="770495" y="414337"/>
                      <a:pt x="615237" y="403860"/>
                      <a:pt x="696200" y="443865"/>
                    </a:cubicBezTo>
                    <a:cubicBezTo>
                      <a:pt x="826692" y="489585"/>
                      <a:pt x="608570" y="498157"/>
                      <a:pt x="707630" y="532447"/>
                    </a:cubicBezTo>
                    <a:cubicBezTo>
                      <a:pt x="754302" y="548640"/>
                      <a:pt x="853362" y="510540"/>
                      <a:pt x="820977" y="566737"/>
                    </a:cubicBezTo>
                    <a:cubicBezTo>
                      <a:pt x="882890" y="561022"/>
                      <a:pt x="880032" y="609600"/>
                      <a:pt x="940040" y="570547"/>
                    </a:cubicBezTo>
                    <a:cubicBezTo>
                      <a:pt x="970520" y="705802"/>
                      <a:pt x="673340" y="527685"/>
                      <a:pt x="724775" y="611505"/>
                    </a:cubicBezTo>
                    <a:cubicBezTo>
                      <a:pt x="662862" y="614362"/>
                      <a:pt x="568565" y="518160"/>
                      <a:pt x="523797" y="594360"/>
                    </a:cubicBezTo>
                    <a:cubicBezTo>
                      <a:pt x="389495" y="604837"/>
                      <a:pt x="556182" y="648652"/>
                      <a:pt x="590472" y="641985"/>
                    </a:cubicBezTo>
                    <a:cubicBezTo>
                      <a:pt x="479982" y="730567"/>
                      <a:pt x="734300" y="607695"/>
                      <a:pt x="621905" y="681037"/>
                    </a:cubicBezTo>
                    <a:cubicBezTo>
                      <a:pt x="640955" y="772477"/>
                      <a:pt x="827645" y="614362"/>
                      <a:pt x="707630" y="721042"/>
                    </a:cubicBezTo>
                    <a:cubicBezTo>
                      <a:pt x="755255" y="778192"/>
                      <a:pt x="930515" y="652462"/>
                      <a:pt x="940040" y="681990"/>
                    </a:cubicBezTo>
                    <a:cubicBezTo>
                      <a:pt x="877175" y="777240"/>
                      <a:pt x="757160" y="778192"/>
                      <a:pt x="667625" y="751522"/>
                    </a:cubicBezTo>
                    <a:cubicBezTo>
                      <a:pt x="727632" y="814387"/>
                      <a:pt x="563802" y="732472"/>
                      <a:pt x="520940" y="781050"/>
                    </a:cubicBezTo>
                    <a:cubicBezTo>
                      <a:pt x="460932" y="782002"/>
                      <a:pt x="529512" y="829627"/>
                      <a:pt x="523797" y="839152"/>
                    </a:cubicBezTo>
                    <a:cubicBezTo>
                      <a:pt x="591425" y="858202"/>
                      <a:pt x="701915" y="927735"/>
                      <a:pt x="561897" y="905827"/>
                    </a:cubicBezTo>
                    <a:cubicBezTo>
                      <a:pt x="500937" y="904875"/>
                      <a:pt x="595235" y="1015365"/>
                      <a:pt x="495222" y="951547"/>
                    </a:cubicBezTo>
                    <a:cubicBezTo>
                      <a:pt x="444740" y="923925"/>
                      <a:pt x="472362" y="1000125"/>
                      <a:pt x="402830" y="965835"/>
                    </a:cubicBezTo>
                    <a:cubicBezTo>
                      <a:pt x="339965" y="981075"/>
                      <a:pt x="502842" y="1050607"/>
                      <a:pt x="539990" y="1060132"/>
                    </a:cubicBezTo>
                    <a:cubicBezTo>
                      <a:pt x="612380" y="1058227"/>
                      <a:pt x="686675" y="1182052"/>
                      <a:pt x="722870" y="1148715"/>
                    </a:cubicBezTo>
                    <a:cubicBezTo>
                      <a:pt x="629525" y="1226820"/>
                      <a:pt x="505700" y="1155382"/>
                      <a:pt x="401877" y="1197292"/>
                    </a:cubicBezTo>
                    <a:cubicBezTo>
                      <a:pt x="359015" y="1230630"/>
                      <a:pt x="510462" y="1297305"/>
                      <a:pt x="523797" y="1303020"/>
                    </a:cubicBezTo>
                    <a:cubicBezTo>
                      <a:pt x="674292" y="1369695"/>
                      <a:pt x="337107" y="1298257"/>
                      <a:pt x="359015" y="1358265"/>
                    </a:cubicBezTo>
                    <a:cubicBezTo>
                      <a:pt x="451407" y="1413510"/>
                      <a:pt x="534275" y="1483995"/>
                      <a:pt x="630477" y="1405890"/>
                    </a:cubicBezTo>
                    <a:cubicBezTo>
                      <a:pt x="662862" y="1429702"/>
                      <a:pt x="572375" y="1422082"/>
                      <a:pt x="610475" y="1480185"/>
                    </a:cubicBezTo>
                    <a:cubicBezTo>
                      <a:pt x="515225" y="1524000"/>
                      <a:pt x="333297" y="1530667"/>
                      <a:pt x="279005" y="1581150"/>
                    </a:cubicBezTo>
                    <a:cubicBezTo>
                      <a:pt x="358062" y="1657350"/>
                      <a:pt x="444740" y="1665922"/>
                      <a:pt x="543800" y="1681162"/>
                    </a:cubicBezTo>
                    <a:cubicBezTo>
                      <a:pt x="595235" y="1662112"/>
                      <a:pt x="575232" y="1646872"/>
                      <a:pt x="620000" y="1659255"/>
                    </a:cubicBezTo>
                    <a:cubicBezTo>
                      <a:pt x="657147" y="1679257"/>
                      <a:pt x="685722" y="1605915"/>
                      <a:pt x="727632" y="1655445"/>
                    </a:cubicBezTo>
                    <a:cubicBezTo>
                      <a:pt x="682865" y="1703070"/>
                      <a:pt x="445692" y="1695450"/>
                      <a:pt x="597140" y="1752600"/>
                    </a:cubicBezTo>
                    <a:cubicBezTo>
                      <a:pt x="472362" y="1787842"/>
                      <a:pt x="337107" y="1760220"/>
                      <a:pt x="210425" y="1787842"/>
                    </a:cubicBezTo>
                    <a:cubicBezTo>
                      <a:pt x="136130" y="1821180"/>
                      <a:pt x="297102" y="1813560"/>
                      <a:pt x="207567" y="1855470"/>
                    </a:cubicBezTo>
                    <a:cubicBezTo>
                      <a:pt x="168515" y="1903095"/>
                      <a:pt x="354252" y="1852612"/>
                      <a:pt x="328535" y="1906905"/>
                    </a:cubicBezTo>
                    <a:cubicBezTo>
                      <a:pt x="389495" y="1896427"/>
                      <a:pt x="418070" y="1922145"/>
                      <a:pt x="465695" y="1909762"/>
                    </a:cubicBezTo>
                    <a:cubicBezTo>
                      <a:pt x="461885" y="1975485"/>
                      <a:pt x="535227" y="1887855"/>
                      <a:pt x="546657" y="1945957"/>
                    </a:cubicBezTo>
                    <a:cubicBezTo>
                      <a:pt x="608570" y="1936432"/>
                      <a:pt x="701915" y="1974532"/>
                      <a:pt x="595235" y="1997392"/>
                    </a:cubicBezTo>
                    <a:cubicBezTo>
                      <a:pt x="481887" y="2025967"/>
                      <a:pt x="371397" y="2014537"/>
                      <a:pt x="268527" y="2017395"/>
                    </a:cubicBezTo>
                    <a:cubicBezTo>
                      <a:pt x="201852" y="1994535"/>
                      <a:pt x="110412" y="2011680"/>
                      <a:pt x="229475" y="2042160"/>
                    </a:cubicBezTo>
                    <a:cubicBezTo>
                      <a:pt x="325677" y="2053590"/>
                      <a:pt x="138035" y="2061210"/>
                      <a:pt x="255192" y="2085022"/>
                    </a:cubicBezTo>
                    <a:cubicBezTo>
                      <a:pt x="273290" y="2141220"/>
                      <a:pt x="374255" y="2096452"/>
                      <a:pt x="413307" y="2144077"/>
                    </a:cubicBezTo>
                    <a:cubicBezTo>
                      <a:pt x="501890" y="2101215"/>
                      <a:pt x="383780" y="2187892"/>
                      <a:pt x="473315" y="2166937"/>
                    </a:cubicBezTo>
                    <a:cubicBezTo>
                      <a:pt x="568565" y="2185035"/>
                      <a:pt x="317105" y="2260282"/>
                      <a:pt x="262812" y="2221230"/>
                    </a:cubicBezTo>
                    <a:cubicBezTo>
                      <a:pt x="206615" y="2225040"/>
                      <a:pt x="136130" y="2223135"/>
                      <a:pt x="98982" y="2243137"/>
                    </a:cubicBezTo>
                    <a:cubicBezTo>
                      <a:pt x="198995" y="2288857"/>
                      <a:pt x="-72468" y="2227897"/>
                      <a:pt x="38022" y="2283142"/>
                    </a:cubicBezTo>
                    <a:cubicBezTo>
                      <a:pt x="105650" y="2283142"/>
                      <a:pt x="118032" y="2291715"/>
                      <a:pt x="77075" y="2346007"/>
                    </a:cubicBezTo>
                    <a:cubicBezTo>
                      <a:pt x="108507" y="2402205"/>
                      <a:pt x="314247" y="2380297"/>
                      <a:pt x="196137" y="2437447"/>
                    </a:cubicBezTo>
                    <a:cubicBezTo>
                      <a:pt x="139940" y="2433637"/>
                      <a:pt x="58025" y="2466975"/>
                      <a:pt x="165657" y="2471737"/>
                    </a:cubicBezTo>
                    <a:cubicBezTo>
                      <a:pt x="250430" y="2448877"/>
                      <a:pt x="91362" y="2539365"/>
                      <a:pt x="194232" y="2512695"/>
                    </a:cubicBezTo>
                    <a:cubicBezTo>
                      <a:pt x="224712" y="2559367"/>
                      <a:pt x="277100" y="2521267"/>
                      <a:pt x="294245" y="2551747"/>
                    </a:cubicBezTo>
                    <a:cubicBezTo>
                      <a:pt x="365682" y="2586037"/>
                      <a:pt x="99935" y="2566035"/>
                      <a:pt x="69455" y="2582227"/>
                    </a:cubicBezTo>
                    <a:cubicBezTo>
                      <a:pt x="172325" y="2621280"/>
                      <a:pt x="-72468" y="2625090"/>
                      <a:pt x="51357" y="2652712"/>
                    </a:cubicBezTo>
                    <a:cubicBezTo>
                      <a:pt x="93267" y="2642235"/>
                      <a:pt x="176135" y="2627947"/>
                      <a:pt x="103745" y="2686050"/>
                    </a:cubicBezTo>
                    <a:cubicBezTo>
                      <a:pt x="159942" y="2667000"/>
                      <a:pt x="189470" y="2704147"/>
                      <a:pt x="207567" y="2720340"/>
                    </a:cubicBezTo>
                    <a:cubicBezTo>
                      <a:pt x="239952" y="2692717"/>
                      <a:pt x="290435" y="2693670"/>
                      <a:pt x="255192" y="2748915"/>
                    </a:cubicBezTo>
                    <a:cubicBezTo>
                      <a:pt x="311390" y="2726055"/>
                      <a:pt x="379970" y="2644140"/>
                      <a:pt x="351395" y="2726055"/>
                    </a:cubicBezTo>
                    <a:cubicBezTo>
                      <a:pt x="463790" y="2687955"/>
                      <a:pt x="292340" y="2796540"/>
                      <a:pt x="247572" y="2751772"/>
                    </a:cubicBezTo>
                    <a:cubicBezTo>
                      <a:pt x="157085" y="2739390"/>
                      <a:pt x="86600" y="2766060"/>
                      <a:pt x="38022" y="2799397"/>
                    </a:cubicBezTo>
                    <a:cubicBezTo>
                      <a:pt x="154227" y="2793682"/>
                      <a:pt x="-90566" y="2875597"/>
                      <a:pt x="38975" y="2858452"/>
                    </a:cubicBezTo>
                    <a:cubicBezTo>
                      <a:pt x="113270" y="2826067"/>
                      <a:pt x="80885" y="2855595"/>
                      <a:pt x="81837" y="2887980"/>
                    </a:cubicBezTo>
                    <a:cubicBezTo>
                      <a:pt x="125652" y="2867977"/>
                      <a:pt x="86600" y="2935605"/>
                      <a:pt x="148512" y="2895600"/>
                    </a:cubicBezTo>
                    <a:cubicBezTo>
                      <a:pt x="202805" y="2917507"/>
                      <a:pt x="273290" y="2897505"/>
                      <a:pt x="336155" y="2907030"/>
                    </a:cubicBezTo>
                    <a:cubicBezTo>
                      <a:pt x="267575" y="2903220"/>
                      <a:pt x="160895" y="2973705"/>
                      <a:pt x="294245" y="2948940"/>
                    </a:cubicBezTo>
                    <a:cubicBezTo>
                      <a:pt x="202805" y="3000375"/>
                      <a:pt x="307580" y="3006090"/>
                      <a:pt x="354252" y="2973705"/>
                    </a:cubicBezTo>
                    <a:cubicBezTo>
                      <a:pt x="295197" y="3078480"/>
                      <a:pt x="498080" y="3010852"/>
                      <a:pt x="504747" y="3022282"/>
                    </a:cubicBezTo>
                    <a:cubicBezTo>
                      <a:pt x="494270" y="3097530"/>
                      <a:pt x="605712" y="2946082"/>
                      <a:pt x="596187" y="3050857"/>
                    </a:cubicBezTo>
                    <a:cubicBezTo>
                      <a:pt x="685722" y="3021330"/>
                      <a:pt x="757160" y="3004185"/>
                      <a:pt x="818120" y="2947035"/>
                    </a:cubicBezTo>
                    <a:cubicBezTo>
                      <a:pt x="860982" y="2994660"/>
                      <a:pt x="915275" y="2805112"/>
                      <a:pt x="950517" y="2920365"/>
                    </a:cubicBezTo>
                    <a:cubicBezTo>
                      <a:pt x="943850" y="2998470"/>
                      <a:pt x="851457" y="3137535"/>
                      <a:pt x="1006715" y="3095625"/>
                    </a:cubicBezTo>
                    <a:cubicBezTo>
                      <a:pt x="1081010" y="3100387"/>
                      <a:pt x="1123841" y="3109912"/>
                      <a:pt x="1076216" y="3013710"/>
                    </a:cubicBezTo>
                    <a:cubicBezTo>
                      <a:pt x="1052404" y="2913697"/>
                      <a:pt x="1158162" y="2987992"/>
                      <a:pt x="1184832" y="2989897"/>
                    </a:cubicBezTo>
                    <a:cubicBezTo>
                      <a:pt x="1251507" y="3060382"/>
                      <a:pt x="1385810" y="3033712"/>
                      <a:pt x="1461057" y="3019425"/>
                    </a:cubicBezTo>
                    <a:cubicBezTo>
                      <a:pt x="1450580" y="2954655"/>
                      <a:pt x="1522017" y="3003232"/>
                      <a:pt x="1554402" y="2995612"/>
                    </a:cubicBezTo>
                    <a:cubicBezTo>
                      <a:pt x="1586787" y="3031807"/>
                      <a:pt x="1650605" y="3034665"/>
                      <a:pt x="1672512" y="3023235"/>
                    </a:cubicBezTo>
                    <a:cubicBezTo>
                      <a:pt x="1728710" y="3063240"/>
                      <a:pt x="1682990" y="2899410"/>
                      <a:pt x="1741092" y="2988945"/>
                    </a:cubicBezTo>
                    <a:cubicBezTo>
                      <a:pt x="1783002" y="3012757"/>
                      <a:pt x="1863965" y="2987040"/>
                      <a:pt x="1886825" y="3002280"/>
                    </a:cubicBezTo>
                    <a:cubicBezTo>
                      <a:pt x="1882062" y="2952750"/>
                      <a:pt x="1938260" y="2977515"/>
                      <a:pt x="1881110" y="2937510"/>
                    </a:cubicBezTo>
                    <a:cubicBezTo>
                      <a:pt x="1898255" y="2935605"/>
                      <a:pt x="2024937" y="2992755"/>
                      <a:pt x="1957310" y="2940367"/>
                    </a:cubicBezTo>
                    <a:cubicBezTo>
                      <a:pt x="2072562" y="2943225"/>
                      <a:pt x="2029700" y="2892742"/>
                      <a:pt x="1941117" y="2906077"/>
                    </a:cubicBezTo>
                    <a:cubicBezTo>
                      <a:pt x="1876347" y="2900362"/>
                      <a:pt x="1760142" y="2866072"/>
                      <a:pt x="1836342" y="2846070"/>
                    </a:cubicBezTo>
                    <a:cubicBezTo>
                      <a:pt x="1852535" y="2829877"/>
                      <a:pt x="1943975" y="2846070"/>
                      <a:pt x="1876347" y="2811780"/>
                    </a:cubicBezTo>
                    <a:cubicBezTo>
                      <a:pt x="1922067" y="2832735"/>
                      <a:pt x="1987790" y="2783205"/>
                      <a:pt x="1902065" y="2783205"/>
                    </a:cubicBezTo>
                    <a:cubicBezTo>
                      <a:pt x="1955405" y="2777490"/>
                      <a:pt x="1953500" y="2727960"/>
                      <a:pt x="2024937" y="2750820"/>
                    </a:cubicBezTo>
                    <a:cubicBezTo>
                      <a:pt x="1939212" y="2715577"/>
                      <a:pt x="1995410" y="2716530"/>
                      <a:pt x="2029700" y="2704147"/>
                    </a:cubicBezTo>
                    <a:cubicBezTo>
                      <a:pt x="1964930" y="2699385"/>
                      <a:pt x="1877300" y="2667000"/>
                      <a:pt x="2001125" y="2663190"/>
                    </a:cubicBezTo>
                    <a:cubicBezTo>
                      <a:pt x="2124950" y="2613660"/>
                      <a:pt x="1975407" y="2637472"/>
                      <a:pt x="1936355" y="2638425"/>
                    </a:cubicBezTo>
                    <a:cubicBezTo>
                      <a:pt x="2002077" y="2557462"/>
                      <a:pt x="1837295" y="2673667"/>
                      <a:pt x="1785860" y="2644140"/>
                    </a:cubicBezTo>
                    <a:cubicBezTo>
                      <a:pt x="1696325" y="2650807"/>
                      <a:pt x="1494395" y="2563177"/>
                      <a:pt x="1490585" y="2531745"/>
                    </a:cubicBezTo>
                    <a:cubicBezTo>
                      <a:pt x="1521065" y="2526030"/>
                      <a:pt x="1613457" y="2601277"/>
                      <a:pt x="1584882" y="2527935"/>
                    </a:cubicBezTo>
                    <a:cubicBezTo>
                      <a:pt x="1675370" y="2606992"/>
                      <a:pt x="1727757" y="2465070"/>
                      <a:pt x="1817292" y="2559367"/>
                    </a:cubicBezTo>
                    <a:cubicBezTo>
                      <a:pt x="1696325" y="2420302"/>
                      <a:pt x="2127807" y="2518410"/>
                      <a:pt x="1931592" y="2442210"/>
                    </a:cubicBezTo>
                    <a:cubicBezTo>
                      <a:pt x="1908732" y="2429827"/>
                      <a:pt x="2158287" y="2442210"/>
                      <a:pt x="1993505" y="2409825"/>
                    </a:cubicBezTo>
                    <a:cubicBezTo>
                      <a:pt x="1938260" y="2416492"/>
                      <a:pt x="2070657" y="2367915"/>
                      <a:pt x="1985885" y="2380297"/>
                    </a:cubicBezTo>
                    <a:cubicBezTo>
                      <a:pt x="1833485" y="2366010"/>
                      <a:pt x="1698230" y="2375535"/>
                      <a:pt x="1542020" y="2321242"/>
                    </a:cubicBezTo>
                    <a:cubicBezTo>
                      <a:pt x="1443912" y="2301240"/>
                      <a:pt x="1454390" y="2249805"/>
                      <a:pt x="1547735" y="2275522"/>
                    </a:cubicBezTo>
                    <a:cubicBezTo>
                      <a:pt x="1666797" y="2304097"/>
                      <a:pt x="1704897" y="2283142"/>
                      <a:pt x="1816340" y="2284095"/>
                    </a:cubicBezTo>
                    <a:cubicBezTo>
                      <a:pt x="1841105" y="2205990"/>
                      <a:pt x="2096375" y="2253615"/>
                      <a:pt x="1987790" y="2151697"/>
                    </a:cubicBezTo>
                    <a:cubicBezTo>
                      <a:pt x="2044940" y="2120265"/>
                      <a:pt x="2115425" y="2104072"/>
                      <a:pt x="2006840" y="2117407"/>
                    </a:cubicBezTo>
                    <a:cubicBezTo>
                      <a:pt x="1903017" y="2114550"/>
                      <a:pt x="1779192" y="2103120"/>
                      <a:pt x="1692515" y="2054542"/>
                    </a:cubicBezTo>
                    <a:cubicBezTo>
                      <a:pt x="1714422" y="2004060"/>
                      <a:pt x="1866822" y="2088832"/>
                      <a:pt x="1801100" y="2020252"/>
                    </a:cubicBezTo>
                    <a:cubicBezTo>
                      <a:pt x="1838247" y="2025967"/>
                      <a:pt x="1907780" y="2008822"/>
                      <a:pt x="1829675" y="1993582"/>
                    </a:cubicBezTo>
                    <a:cubicBezTo>
                      <a:pt x="1898255" y="1987867"/>
                      <a:pt x="2011602" y="1875472"/>
                      <a:pt x="1868727" y="1927860"/>
                    </a:cubicBezTo>
                    <a:cubicBezTo>
                      <a:pt x="1796337" y="1884997"/>
                      <a:pt x="1598217" y="1955482"/>
                      <a:pt x="1593455" y="1862137"/>
                    </a:cubicBezTo>
                    <a:cubicBezTo>
                      <a:pt x="1698230" y="1882140"/>
                      <a:pt x="1812530" y="1864995"/>
                      <a:pt x="1816340" y="1730692"/>
                    </a:cubicBezTo>
                    <a:cubicBezTo>
                      <a:pt x="1743950" y="1740217"/>
                      <a:pt x="1631555" y="1806892"/>
                      <a:pt x="1584882" y="1722120"/>
                    </a:cubicBezTo>
                    <a:cubicBezTo>
                      <a:pt x="1616315" y="1743075"/>
                      <a:pt x="1682990" y="1727835"/>
                      <a:pt x="1632507" y="1685925"/>
                    </a:cubicBezTo>
                    <a:cubicBezTo>
                      <a:pt x="1687752" y="1697355"/>
                      <a:pt x="1716327" y="1596390"/>
                      <a:pt x="1641080" y="1644967"/>
                    </a:cubicBezTo>
                    <a:cubicBezTo>
                      <a:pt x="1584882" y="1655445"/>
                      <a:pt x="1383905" y="1659255"/>
                      <a:pt x="1430577" y="1605915"/>
                    </a:cubicBezTo>
                    <a:cubicBezTo>
                      <a:pt x="1482965" y="1624012"/>
                      <a:pt x="1604885" y="1600200"/>
                      <a:pt x="1512492" y="1549717"/>
                    </a:cubicBezTo>
                    <a:cubicBezTo>
                      <a:pt x="1577262" y="1572577"/>
                      <a:pt x="1712517" y="1499235"/>
                      <a:pt x="1690610" y="1452562"/>
                    </a:cubicBezTo>
                    <a:cubicBezTo>
                      <a:pt x="1642985" y="1399222"/>
                      <a:pt x="1582977" y="1438275"/>
                      <a:pt x="1532495" y="1428750"/>
                    </a:cubicBezTo>
                    <a:cubicBezTo>
                      <a:pt x="1596312" y="1386840"/>
                      <a:pt x="1531542" y="1413510"/>
                      <a:pt x="1513445" y="1381125"/>
                    </a:cubicBezTo>
                    <a:cubicBezTo>
                      <a:pt x="1463915" y="1472565"/>
                      <a:pt x="1230552" y="1384935"/>
                      <a:pt x="1275320" y="1353502"/>
                    </a:cubicBezTo>
                    <a:cubicBezTo>
                      <a:pt x="1382952" y="1353502"/>
                      <a:pt x="1462010" y="1350645"/>
                      <a:pt x="1561070" y="1321117"/>
                    </a:cubicBezTo>
                    <a:cubicBezTo>
                      <a:pt x="1533447" y="1248727"/>
                      <a:pt x="1739187" y="1218247"/>
                      <a:pt x="1586787" y="1202055"/>
                    </a:cubicBezTo>
                    <a:cubicBezTo>
                      <a:pt x="1553450" y="1132522"/>
                      <a:pt x="1399145" y="1257300"/>
                      <a:pt x="1433435" y="1143952"/>
                    </a:cubicBezTo>
                    <a:cubicBezTo>
                      <a:pt x="1341042" y="1217295"/>
                      <a:pt x="1141970" y="1132522"/>
                      <a:pt x="1120062" y="1087755"/>
                    </a:cubicBezTo>
                    <a:cubicBezTo>
                      <a:pt x="1207692" y="1115377"/>
                      <a:pt x="1229600" y="1084897"/>
                      <a:pt x="1302942" y="1102042"/>
                    </a:cubicBezTo>
                    <a:cubicBezTo>
                      <a:pt x="1293417" y="1071562"/>
                      <a:pt x="1368665" y="1159192"/>
                      <a:pt x="1399145" y="1087755"/>
                    </a:cubicBezTo>
                    <a:cubicBezTo>
                      <a:pt x="1472487" y="1084897"/>
                      <a:pt x="1417242" y="977265"/>
                      <a:pt x="1501062" y="1033462"/>
                    </a:cubicBezTo>
                    <a:cubicBezTo>
                      <a:pt x="1522017" y="986790"/>
                      <a:pt x="1640127" y="962977"/>
                      <a:pt x="1524875" y="962025"/>
                    </a:cubicBezTo>
                    <a:cubicBezTo>
                      <a:pt x="1491537" y="929640"/>
                      <a:pt x="1420100" y="1001077"/>
                      <a:pt x="1414385" y="931545"/>
                    </a:cubicBezTo>
                    <a:cubicBezTo>
                      <a:pt x="1335327" y="1004887"/>
                      <a:pt x="1196262" y="983932"/>
                      <a:pt x="1147685" y="896302"/>
                    </a:cubicBezTo>
                    <a:cubicBezTo>
                      <a:pt x="1192452" y="892492"/>
                      <a:pt x="1298180" y="960120"/>
                      <a:pt x="1297227" y="877252"/>
                    </a:cubicBezTo>
                    <a:cubicBezTo>
                      <a:pt x="1341042" y="921067"/>
                      <a:pt x="1435340" y="907732"/>
                      <a:pt x="1344852" y="861060"/>
                    </a:cubicBezTo>
                    <a:cubicBezTo>
                      <a:pt x="1404860" y="904875"/>
                      <a:pt x="1482965" y="863917"/>
                      <a:pt x="1473440" y="824865"/>
                    </a:cubicBezTo>
                    <a:cubicBezTo>
                      <a:pt x="1618220" y="807720"/>
                      <a:pt x="1400097" y="756285"/>
                      <a:pt x="1356282" y="791527"/>
                    </a:cubicBezTo>
                    <a:cubicBezTo>
                      <a:pt x="1302942" y="677227"/>
                      <a:pt x="1151495" y="842010"/>
                      <a:pt x="1123872" y="748665"/>
                    </a:cubicBezTo>
                    <a:cubicBezTo>
                      <a:pt x="1095297" y="733425"/>
                      <a:pt x="949565" y="670560"/>
                      <a:pt x="1012430" y="648652"/>
                    </a:cubicBezTo>
                    <a:cubicBezTo>
                      <a:pt x="1021955" y="691515"/>
                      <a:pt x="1084820" y="745807"/>
                      <a:pt x="1081010" y="666750"/>
                    </a:cubicBezTo>
                    <a:cubicBezTo>
                      <a:pt x="1117205" y="771525"/>
                      <a:pt x="1180070" y="632460"/>
                      <a:pt x="1237220" y="720090"/>
                    </a:cubicBezTo>
                    <a:cubicBezTo>
                      <a:pt x="1263890" y="662940"/>
                      <a:pt x="1355330" y="741045"/>
                      <a:pt x="1382000" y="660082"/>
                    </a:cubicBezTo>
                    <a:cubicBezTo>
                      <a:pt x="1328660" y="617220"/>
                      <a:pt x="1179117" y="571500"/>
                      <a:pt x="1167687" y="582930"/>
                    </a:cubicBezTo>
                    <a:cubicBezTo>
                      <a:pt x="1222932" y="536257"/>
                      <a:pt x="1266747" y="519112"/>
                      <a:pt x="1173402" y="506730"/>
                    </a:cubicBezTo>
                    <a:cubicBezTo>
                      <a:pt x="1161972" y="472440"/>
                      <a:pt x="1349615" y="455295"/>
                      <a:pt x="1221027" y="408622"/>
                    </a:cubicBezTo>
                    <a:cubicBezTo>
                      <a:pt x="1315325" y="374332"/>
                      <a:pt x="1189595" y="341947"/>
                      <a:pt x="1244840" y="291465"/>
                    </a:cubicBezTo>
                    <a:cubicBezTo>
                      <a:pt x="1142922" y="295275"/>
                      <a:pt x="1093392" y="362902"/>
                      <a:pt x="1028622" y="443865"/>
                    </a:cubicBezTo>
                    <a:cubicBezTo>
                      <a:pt x="953375" y="458152"/>
                      <a:pt x="963852" y="234315"/>
                      <a:pt x="1051482" y="315277"/>
                    </a:cubicBezTo>
                    <a:cubicBezTo>
                      <a:pt x="1145780" y="320040"/>
                      <a:pt x="1119110" y="247650"/>
                      <a:pt x="1045767" y="244792"/>
                    </a:cubicBezTo>
                    <a:cubicBezTo>
                      <a:pt x="1083867" y="240030"/>
                      <a:pt x="1214360" y="235267"/>
                      <a:pt x="1105775" y="204787"/>
                    </a:cubicBezTo>
                    <a:cubicBezTo>
                      <a:pt x="1183880" y="128587"/>
                      <a:pt x="1106727" y="167640"/>
                      <a:pt x="1057197" y="178117"/>
                    </a:cubicBezTo>
                    <a:cubicBezTo>
                      <a:pt x="1022907" y="129540"/>
                      <a:pt x="961947" y="315277"/>
                      <a:pt x="984807" y="184785"/>
                    </a:cubicBezTo>
                    <a:cubicBezTo>
                      <a:pt x="1001952" y="130492"/>
                      <a:pt x="1109585" y="26670"/>
                      <a:pt x="989570" y="104775"/>
                    </a:cubicBezTo>
                    <a:cubicBezTo>
                      <a:pt x="940040" y="111442"/>
                      <a:pt x="1010525" y="17145"/>
                      <a:pt x="941945" y="0"/>
                    </a:cubicBezTo>
                    <a:lnTo>
                      <a:pt x="941945" y="0"/>
                    </a:lnTo>
                    <a:lnTo>
                      <a:pt x="941945" y="0"/>
                    </a:lnTo>
                    <a:close/>
                    <a:moveTo>
                      <a:pt x="879080" y="280035"/>
                    </a:moveTo>
                    <a:cubicBezTo>
                      <a:pt x="943850" y="286702"/>
                      <a:pt x="929562" y="422910"/>
                      <a:pt x="900987" y="320040"/>
                    </a:cubicBezTo>
                    <a:cubicBezTo>
                      <a:pt x="897177" y="306705"/>
                      <a:pt x="872412" y="298132"/>
                      <a:pt x="879080" y="280035"/>
                    </a:cubicBezTo>
                    <a:close/>
                    <a:moveTo>
                      <a:pt x="856220" y="397192"/>
                    </a:moveTo>
                    <a:cubicBezTo>
                      <a:pt x="924800" y="399097"/>
                      <a:pt x="940040" y="497205"/>
                      <a:pt x="869555" y="428625"/>
                    </a:cubicBezTo>
                    <a:cubicBezTo>
                      <a:pt x="870507" y="429577"/>
                      <a:pt x="835265" y="399097"/>
                      <a:pt x="856220" y="397192"/>
                    </a:cubicBezTo>
                    <a:close/>
                    <a:moveTo>
                      <a:pt x="1109585" y="462915"/>
                    </a:moveTo>
                    <a:cubicBezTo>
                      <a:pt x="1135302" y="532447"/>
                      <a:pt x="909560" y="535305"/>
                      <a:pt x="1059102" y="503872"/>
                    </a:cubicBezTo>
                    <a:cubicBezTo>
                      <a:pt x="1080057" y="495300"/>
                      <a:pt x="1089582" y="472440"/>
                      <a:pt x="1109585" y="462915"/>
                    </a:cubicBezTo>
                    <a:close/>
                    <a:moveTo>
                      <a:pt x="1001952" y="577215"/>
                    </a:moveTo>
                    <a:cubicBezTo>
                      <a:pt x="1061007" y="583882"/>
                      <a:pt x="1121015" y="617220"/>
                      <a:pt x="1021955" y="592455"/>
                    </a:cubicBezTo>
                    <a:lnTo>
                      <a:pt x="1001952" y="577215"/>
                    </a:lnTo>
                    <a:lnTo>
                      <a:pt x="1001952" y="577215"/>
                    </a:lnTo>
                    <a:close/>
                    <a:moveTo>
                      <a:pt x="1103870" y="596265"/>
                    </a:moveTo>
                    <a:lnTo>
                      <a:pt x="1103870" y="596265"/>
                    </a:lnTo>
                    <a:close/>
                    <a:moveTo>
                      <a:pt x="1243887" y="625792"/>
                    </a:moveTo>
                    <a:lnTo>
                      <a:pt x="1243887" y="625792"/>
                    </a:lnTo>
                    <a:close/>
                    <a:moveTo>
                      <a:pt x="1025765" y="753427"/>
                    </a:moveTo>
                    <a:cubicBezTo>
                      <a:pt x="1061960" y="806767"/>
                      <a:pt x="1002905" y="868680"/>
                      <a:pt x="1021002" y="773430"/>
                    </a:cubicBezTo>
                    <a:lnTo>
                      <a:pt x="1025765" y="753427"/>
                    </a:lnTo>
                    <a:lnTo>
                      <a:pt x="1025765" y="753427"/>
                    </a:lnTo>
                    <a:close/>
                    <a:moveTo>
                      <a:pt x="954327" y="860107"/>
                    </a:moveTo>
                    <a:lnTo>
                      <a:pt x="954327" y="860107"/>
                    </a:lnTo>
                    <a:close/>
                    <a:moveTo>
                      <a:pt x="1029575" y="877252"/>
                    </a:moveTo>
                    <a:lnTo>
                      <a:pt x="1029575" y="877252"/>
                    </a:lnTo>
                    <a:close/>
                    <a:moveTo>
                      <a:pt x="914322" y="881062"/>
                    </a:moveTo>
                    <a:lnTo>
                      <a:pt x="914322" y="881062"/>
                    </a:lnTo>
                    <a:close/>
                    <a:moveTo>
                      <a:pt x="867650" y="897255"/>
                    </a:moveTo>
                    <a:lnTo>
                      <a:pt x="867650" y="897255"/>
                    </a:lnTo>
                    <a:close/>
                    <a:moveTo>
                      <a:pt x="674292" y="897255"/>
                    </a:moveTo>
                    <a:cubicBezTo>
                      <a:pt x="711440" y="941070"/>
                      <a:pt x="913370" y="889635"/>
                      <a:pt x="770495" y="939165"/>
                    </a:cubicBezTo>
                    <a:cubicBezTo>
                      <a:pt x="738110" y="945832"/>
                      <a:pt x="647622" y="959167"/>
                      <a:pt x="674292" y="897255"/>
                    </a:cubicBezTo>
                    <a:close/>
                    <a:moveTo>
                      <a:pt x="1525827" y="1320165"/>
                    </a:moveTo>
                    <a:lnTo>
                      <a:pt x="1525827" y="1320165"/>
                    </a:lnTo>
                    <a:close/>
                    <a:moveTo>
                      <a:pt x="750492" y="1416367"/>
                    </a:moveTo>
                    <a:lnTo>
                      <a:pt x="750492" y="1416367"/>
                    </a:lnTo>
                    <a:close/>
                    <a:moveTo>
                      <a:pt x="1551545" y="1757362"/>
                    </a:moveTo>
                    <a:lnTo>
                      <a:pt x="1551545" y="1757362"/>
                    </a:lnTo>
                    <a:close/>
                    <a:moveTo>
                      <a:pt x="1759190" y="1800225"/>
                    </a:moveTo>
                    <a:lnTo>
                      <a:pt x="1759190" y="1800225"/>
                    </a:lnTo>
                    <a:close/>
                    <a:moveTo>
                      <a:pt x="1762047" y="1999297"/>
                    </a:moveTo>
                    <a:lnTo>
                      <a:pt x="1762047" y="1999297"/>
                    </a:lnTo>
                    <a:close/>
                    <a:moveTo>
                      <a:pt x="144702" y="2322195"/>
                    </a:moveTo>
                    <a:lnTo>
                      <a:pt x="144702" y="2322195"/>
                    </a:lnTo>
                    <a:close/>
                    <a:moveTo>
                      <a:pt x="294245" y="2390775"/>
                    </a:moveTo>
                    <a:cubicBezTo>
                      <a:pt x="336155" y="2438400"/>
                      <a:pt x="403782" y="2397442"/>
                      <a:pt x="461885" y="2419350"/>
                    </a:cubicBezTo>
                    <a:cubicBezTo>
                      <a:pt x="489507" y="2429827"/>
                      <a:pt x="195185" y="2477452"/>
                      <a:pt x="294245" y="2390775"/>
                    </a:cubicBezTo>
                    <a:close/>
                    <a:moveTo>
                      <a:pt x="510462" y="2399347"/>
                    </a:moveTo>
                    <a:lnTo>
                      <a:pt x="510462" y="2399347"/>
                    </a:lnTo>
                    <a:close/>
                    <a:moveTo>
                      <a:pt x="416165" y="2728912"/>
                    </a:moveTo>
                    <a:lnTo>
                      <a:pt x="416165" y="27289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>
                  <a:defRPr/>
                </a:pPr>
                <a:endParaRPr lang="en-US" sz="27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Freeform 15">
            <a:extLst>
              <a:ext uri="{FF2B5EF4-FFF2-40B4-BE49-F238E27FC236}">
                <a16:creationId xmlns:a16="http://schemas.microsoft.com/office/drawing/2014/main" id="{B0CA9452-06E1-6172-03EF-4E3F03F31A4A}"/>
              </a:ext>
            </a:extLst>
          </p:cNvPr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6477BA4B-5926-A653-D95C-293D6FED9644}"/>
              </a:ext>
            </a:extLst>
          </p:cNvPr>
          <p:cNvCxnSpPr>
            <a:cxnSpLocks/>
          </p:cNvCxnSpPr>
          <p:nvPr/>
        </p:nvCxnSpPr>
        <p:spPr>
          <a:xfrm>
            <a:off x="9144000" y="1943100"/>
            <a:ext cx="0" cy="7741164"/>
          </a:xfrm>
          <a:prstGeom prst="line">
            <a:avLst/>
          </a:prstGeom>
          <a:ln w="9525">
            <a:solidFill>
              <a:srgbClr val="7A987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84DC3B8B-637F-C849-4535-F627AD42AF0D}"/>
              </a:ext>
            </a:extLst>
          </p:cNvPr>
          <p:cNvSpPr txBox="1"/>
          <p:nvPr/>
        </p:nvSpPr>
        <p:spPr>
          <a:xfrm>
            <a:off x="9321477" y="1733371"/>
            <a:ext cx="8403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59" lvl="1"/>
            <a:r>
              <a:rPr lang="zh-TW" altLang="en-US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引導</a:t>
            </a:r>
            <a:r>
              <a:rPr lang="zh-TW" altLang="en-US" sz="3600" b="1" dirty="0">
                <a:solidFill>
                  <a:srgbClr val="3D636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exend Exa"/>
                <a:sym typeface="Lexend Exa"/>
              </a:rPr>
              <a:t>「</a:t>
            </a:r>
            <a:r>
              <a:rPr lang="en-US" altLang="zh-TW" sz="3600" b="1" dirty="0" err="1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超限利用土地</a:t>
            </a:r>
            <a:r>
              <a:rPr lang="zh-TW" altLang="en-US" sz="3600" b="1" dirty="0">
                <a:solidFill>
                  <a:srgbClr val="3D636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exend Exa"/>
                <a:sym typeface="Lexend Exa"/>
              </a:rPr>
              <a:t>」</a:t>
            </a:r>
            <a:r>
              <a:rPr lang="en-US" altLang="zh-TW" sz="3600" b="1" dirty="0" err="1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轉型</a:t>
            </a:r>
            <a:r>
              <a:rPr lang="zh-TW" altLang="en-US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為永續林業經營模式</a:t>
            </a:r>
            <a:endParaRPr lang="en-US" altLang="zh-TW" sz="3600" b="1" dirty="0">
              <a:solidFill>
                <a:srgbClr val="3D636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9035452D-81D5-FF9F-6FEB-F1D349ACA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36" y="2701646"/>
            <a:ext cx="7781832" cy="5425814"/>
          </a:xfrm>
          <a:prstGeom prst="rect">
            <a:avLst/>
          </a:prstGeom>
        </p:spPr>
      </p:pic>
      <p:sp>
        <p:nvSpPr>
          <p:cNvPr id="97" name="向右箭號 55">
            <a:extLst>
              <a:ext uri="{FF2B5EF4-FFF2-40B4-BE49-F238E27FC236}">
                <a16:creationId xmlns:a16="http://schemas.microsoft.com/office/drawing/2014/main" id="{52563FF6-7D6D-C62F-3F7F-DE2F02D49066}"/>
              </a:ext>
            </a:extLst>
          </p:cNvPr>
          <p:cNvSpPr/>
          <p:nvPr/>
        </p:nvSpPr>
        <p:spPr>
          <a:xfrm>
            <a:off x="13804184" y="5257163"/>
            <a:ext cx="289333" cy="55662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5E8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pic>
        <p:nvPicPr>
          <p:cNvPr id="98" name="圖片 97">
            <a:extLst>
              <a:ext uri="{FF2B5EF4-FFF2-40B4-BE49-F238E27FC236}">
                <a16:creationId xmlns:a16="http://schemas.microsoft.com/office/drawing/2014/main" id="{9C4E78D6-5F26-55AA-6271-924ED82745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54" r="7866" b="8357"/>
          <a:stretch/>
        </p:blipFill>
        <p:spPr>
          <a:xfrm>
            <a:off x="14653474" y="4351414"/>
            <a:ext cx="2812051" cy="2600201"/>
          </a:xfrm>
          <a:prstGeom prst="roundRect">
            <a:avLst>
              <a:gd name="adj" fmla="val 3839"/>
            </a:avLst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316EFCD-E1DA-CDCA-D5CE-7FB14E737FBF}"/>
              </a:ext>
            </a:extLst>
          </p:cNvPr>
          <p:cNvGrpSpPr/>
          <p:nvPr/>
        </p:nvGrpSpPr>
        <p:grpSpPr>
          <a:xfrm>
            <a:off x="10347148" y="3205127"/>
            <a:ext cx="2530652" cy="4910173"/>
            <a:chOff x="9927034" y="2130283"/>
            <a:chExt cx="2530652" cy="491017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26FD733-F80F-AE75-BAAA-CC8C2A98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r="19594"/>
            <a:stretch/>
          </p:blipFill>
          <p:spPr>
            <a:xfrm>
              <a:off x="9927034" y="2130283"/>
              <a:ext cx="2530650" cy="2340000"/>
            </a:xfrm>
            <a:prstGeom prst="roundRect">
              <a:avLst>
                <a:gd name="adj" fmla="val 3839"/>
              </a:avLst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4A00BC5-4C33-1AAC-6279-89F7CBFC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4" r="19584"/>
            <a:stretch/>
          </p:blipFill>
          <p:spPr>
            <a:xfrm>
              <a:off x="9927035" y="4700456"/>
              <a:ext cx="2530651" cy="2340000"/>
            </a:xfrm>
            <a:prstGeom prst="roundRect">
              <a:avLst>
                <a:gd name="adj" fmla="val 3839"/>
              </a:avLst>
            </a:prstGeom>
          </p:spPr>
        </p:pic>
      </p:grpSp>
      <p:sp>
        <p:nvSpPr>
          <p:cNvPr id="49" name="投影片編號版面配置區 1">
            <a:extLst>
              <a:ext uri="{FF2B5EF4-FFF2-40B4-BE49-F238E27FC236}">
                <a16:creationId xmlns:a16="http://schemas.microsoft.com/office/drawing/2014/main" id="{29C04905-4A8D-238B-C3AA-8C0CAB2D8084}"/>
              </a:ext>
            </a:extLst>
          </p:cNvPr>
          <p:cNvSpPr txBox="1">
            <a:spLocks/>
          </p:cNvSpPr>
          <p:nvPr/>
        </p:nvSpPr>
        <p:spPr>
          <a:xfrm>
            <a:off x="17526000" y="976915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B2151-5EB2-4C35-A3C1-FC39FFEF6838}" type="slidenum">
              <a:rPr lang="zh-TW" altLang="en-US" sz="2000" smtClean="0">
                <a:solidFill>
                  <a:srgbClr val="77665B"/>
                </a:solidFill>
              </a:rPr>
              <a:pPr/>
              <a:t>9</a:t>
            </a:fld>
            <a:endParaRPr lang="zh-TW" altLang="en-US" sz="2000" dirty="0">
              <a:solidFill>
                <a:srgbClr val="77665B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E3C2172-EF98-20C7-4353-6F56D84CAB56}"/>
              </a:ext>
            </a:extLst>
          </p:cNvPr>
          <p:cNvSpPr/>
          <p:nvPr/>
        </p:nvSpPr>
        <p:spPr>
          <a:xfrm>
            <a:off x="1234030" y="380045"/>
            <a:ext cx="16452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00"/>
              </a:lnSpc>
            </a:pPr>
            <a:r>
              <a:rPr lang="zh-TW" altLang="en-US" sz="6500" b="1" spc="150" dirty="0">
                <a:solidFill>
                  <a:srgbClr val="3D6365"/>
                </a:solidFill>
                <a:latin typeface="微軟正黑體" pitchFamily="34" charset="-120"/>
                <a:ea typeface="微軟正黑體" pitchFamily="34" charset="-120"/>
              </a:rPr>
              <a:t>媒合公私部門協力增匯  引導坡地經營轉型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B175653D-F596-16C8-E7AD-D888BAF8A947}"/>
              </a:ext>
            </a:extLst>
          </p:cNvPr>
          <p:cNvSpPr txBox="1"/>
          <p:nvPr/>
        </p:nvSpPr>
        <p:spPr>
          <a:xfrm>
            <a:off x="449856" y="1756652"/>
            <a:ext cx="8403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259" lvl="1"/>
            <a:r>
              <a:rPr lang="zh-TW" altLang="en-US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透過</a:t>
            </a:r>
            <a:r>
              <a:rPr lang="en-US" altLang="zh-TW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ESG</a:t>
            </a:r>
            <a:r>
              <a:rPr lang="zh-TW" altLang="en-US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平台，媒合企業</a:t>
            </a:r>
            <a:r>
              <a:rPr lang="en-US" altLang="zh-TW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ESG</a:t>
            </a:r>
            <a:r>
              <a:rPr lang="zh-TW" altLang="en-US" sz="3600" b="1" dirty="0">
                <a:solidFill>
                  <a:srgbClr val="3D63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xend Exa"/>
                <a:sym typeface="Lexend Exa"/>
              </a:rPr>
              <a:t>或碳匯專案合作參與造林，開啟合作新契機</a:t>
            </a:r>
            <a:endParaRPr lang="en-US" altLang="zh-TW" sz="3600" b="1" dirty="0">
              <a:solidFill>
                <a:srgbClr val="3D636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xend Exa"/>
              <a:sym typeface="Lexend Exa"/>
            </a:endParaRPr>
          </a:p>
        </p:txBody>
      </p:sp>
    </p:spTree>
    <p:extLst>
      <p:ext uri="{BB962C8B-B14F-4D97-AF65-F5344CB8AC3E}">
        <p14:creationId xmlns:p14="http://schemas.microsoft.com/office/powerpoint/2010/main" val="62558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865</Words>
  <Application>Microsoft Office PowerPoint</Application>
  <PresentationFormat>自訂</PresentationFormat>
  <Paragraphs>173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Glacial Indifference Bold</vt:lpstr>
      <vt:lpstr>Inter Bold</vt:lpstr>
      <vt:lpstr>The Seasons</vt:lpstr>
      <vt:lpstr>微軟正黑體</vt:lpstr>
      <vt:lpstr>標楷體</vt:lpstr>
      <vt:lpstr>Aptos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Cream Aesthetic Portfolio Cover A4 (簡報)</dc:title>
  <dc:creator>蔣麗雪</dc:creator>
  <cp:lastModifiedBy>蔣麗雪</cp:lastModifiedBy>
  <cp:revision>164</cp:revision>
  <cp:lastPrinted>2025-08-15T08:07:19Z</cp:lastPrinted>
  <dcterms:created xsi:type="dcterms:W3CDTF">2006-08-16T00:00:00Z</dcterms:created>
  <dcterms:modified xsi:type="dcterms:W3CDTF">2025-08-18T01:28:05Z</dcterms:modified>
  <dc:identifier>DAGtzM5VL4Y</dc:identifier>
</cp:coreProperties>
</file>